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5" r:id="rId3"/>
    <p:sldMasterId id="2147483652" r:id="rId4"/>
    <p:sldMasterId id="2147483656" r:id="rId5"/>
    <p:sldMasterId id="2147483657" r:id="rId6"/>
    <p:sldMasterId id="2147483658" r:id="rId7"/>
    <p:sldMasterId id="2147483659" r:id="rId8"/>
    <p:sldMasterId id="2147483661" r:id="rId9"/>
    <p:sldMasterId id="2147483663" r:id="rId10"/>
    <p:sldMasterId id="2147483664" r:id="rId11"/>
    <p:sldMasterId id="2147483666" r:id="rId12"/>
  </p:sldMasterIdLst>
  <p:notesMasterIdLst>
    <p:notesMasterId r:id="rId26"/>
  </p:notesMasterIdLst>
  <p:sldIdLst>
    <p:sldId id="379" r:id="rId13"/>
    <p:sldId id="496" r:id="rId14"/>
    <p:sldId id="380" r:id="rId15"/>
    <p:sldId id="497" r:id="rId16"/>
    <p:sldId id="503" r:id="rId17"/>
    <p:sldId id="498" r:id="rId18"/>
    <p:sldId id="499" r:id="rId19"/>
    <p:sldId id="505" r:id="rId20"/>
    <p:sldId id="500" r:id="rId21"/>
    <p:sldId id="504" r:id="rId22"/>
    <p:sldId id="501" r:id="rId23"/>
    <p:sldId id="507" r:id="rId24"/>
    <p:sldId id="506" r:id="rId25"/>
  </p:sldIdLst>
  <p:sldSz cx="9144000" cy="6858000" type="screen4x3"/>
  <p:notesSz cx="6858000" cy="9945688"/>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4845"/>
    <a:srgbClr val="EE501E"/>
    <a:srgbClr val="FF3300"/>
    <a:srgbClr val="CD9B69"/>
    <a:srgbClr val="C89058"/>
    <a:srgbClr val="0033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0167" autoAdjust="0"/>
  </p:normalViewPr>
  <p:slideViewPr>
    <p:cSldViewPr snapToGrid="0">
      <p:cViewPr varScale="1">
        <p:scale>
          <a:sx n="56" d="100"/>
          <a:sy n="56" d="100"/>
        </p:scale>
        <p:origin x="1542" y="72"/>
      </p:cViewPr>
      <p:guideLst>
        <p:guide orient="horz" pos="2116"/>
        <p:guide pos="2880"/>
      </p:guideLst>
    </p:cSldViewPr>
  </p:slideViewPr>
  <p:notesTextViewPr>
    <p:cViewPr>
      <p:scale>
        <a:sx n="100" d="100"/>
        <a:sy n="100" d="100"/>
      </p:scale>
      <p:origin x="0" y="0"/>
    </p:cViewPr>
  </p:notesTextViewPr>
  <p:sorterViewPr>
    <p:cViewPr>
      <p:scale>
        <a:sx n="66" d="100"/>
        <a:sy n="66"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Reyero\DATOS%20EMPRESA\PRODUCTOS\FORCYL\FORCYL%20PRODUCT%20PROFILE\forcyl+swine+product+profile+data_v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549718510929446E-2"/>
          <c:y val="5.4404145077720206E-2"/>
          <c:w val="0.52769123858252365"/>
          <c:h val="0.80829015544041449"/>
        </c:manualLayout>
      </c:layout>
      <c:scatterChart>
        <c:scatterStyle val="lineMarker"/>
        <c:varyColors val="0"/>
        <c:ser>
          <c:idx val="6"/>
          <c:order val="0"/>
          <c:tx>
            <c:v>Growth control</c:v>
          </c:tx>
          <c:spPr>
            <a:ln w="38100">
              <a:solidFill>
                <a:srgbClr val="00FF00"/>
              </a:solidFill>
              <a:prstDash val="solid"/>
            </a:ln>
          </c:spPr>
          <c:marker>
            <c:symbol val="square"/>
            <c:size val="7"/>
            <c:spPr>
              <a:noFill/>
              <a:ln>
                <a:solidFill>
                  <a:srgbClr val="00FF00"/>
                </a:solidFill>
                <a:prstDash val="solid"/>
              </a:ln>
            </c:spPr>
          </c:marker>
          <c:xVal>
            <c:numRef>
              <c:f>'respi PKPD'!$A$15:$A$22</c:f>
              <c:numCache>
                <c:formatCode>General</c:formatCode>
                <c:ptCount val="8"/>
                <c:pt idx="0">
                  <c:v>0</c:v>
                </c:pt>
                <c:pt idx="1">
                  <c:v>0.5</c:v>
                </c:pt>
                <c:pt idx="2">
                  <c:v>1</c:v>
                </c:pt>
                <c:pt idx="3">
                  <c:v>3</c:v>
                </c:pt>
                <c:pt idx="4">
                  <c:v>4</c:v>
                </c:pt>
                <c:pt idx="5">
                  <c:v>6</c:v>
                </c:pt>
                <c:pt idx="6">
                  <c:v>11</c:v>
                </c:pt>
                <c:pt idx="7">
                  <c:v>24</c:v>
                </c:pt>
              </c:numCache>
            </c:numRef>
          </c:xVal>
          <c:yVal>
            <c:numRef>
              <c:f>'respi PKPD'!$D$15:$D$22</c:f>
              <c:numCache>
                <c:formatCode>General</c:formatCode>
                <c:ptCount val="8"/>
                <c:pt idx="0">
                  <c:v>6.59</c:v>
                </c:pt>
                <c:pt idx="1">
                  <c:v>6.14</c:v>
                </c:pt>
                <c:pt idx="2">
                  <c:v>6.24</c:v>
                </c:pt>
                <c:pt idx="3">
                  <c:v>7.37</c:v>
                </c:pt>
                <c:pt idx="4">
                  <c:v>8.2200000000000006</c:v>
                </c:pt>
                <c:pt idx="5">
                  <c:v>9.61</c:v>
                </c:pt>
                <c:pt idx="6">
                  <c:v>10.5</c:v>
                </c:pt>
                <c:pt idx="7">
                  <c:v>10.29</c:v>
                </c:pt>
              </c:numCache>
            </c:numRef>
          </c:yVal>
          <c:smooth val="0"/>
        </c:ser>
        <c:ser>
          <c:idx val="2"/>
          <c:order val="2"/>
          <c:tx>
            <c:v>P. multocida (MIC=0.015µg/mL)</c:v>
          </c:tx>
          <c:spPr>
            <a:ln w="38100">
              <a:solidFill>
                <a:srgbClr val="FF9900"/>
              </a:solidFill>
              <a:prstDash val="solid"/>
            </a:ln>
          </c:spPr>
          <c:marker>
            <c:symbol val="triangle"/>
            <c:size val="9"/>
            <c:spPr>
              <a:noFill/>
              <a:ln>
                <a:solidFill>
                  <a:srgbClr val="FF9900"/>
                </a:solidFill>
                <a:prstDash val="solid"/>
              </a:ln>
            </c:spPr>
          </c:marker>
          <c:xVal>
            <c:numRef>
              <c:f>'respi PKPD'!$A$15:$A$22</c:f>
              <c:numCache>
                <c:formatCode>General</c:formatCode>
                <c:ptCount val="8"/>
                <c:pt idx="0">
                  <c:v>0</c:v>
                </c:pt>
                <c:pt idx="1">
                  <c:v>0.5</c:v>
                </c:pt>
                <c:pt idx="2">
                  <c:v>1</c:v>
                </c:pt>
                <c:pt idx="3">
                  <c:v>3</c:v>
                </c:pt>
                <c:pt idx="4">
                  <c:v>4</c:v>
                </c:pt>
                <c:pt idx="5">
                  <c:v>6</c:v>
                </c:pt>
                <c:pt idx="6">
                  <c:v>11</c:v>
                </c:pt>
                <c:pt idx="7">
                  <c:v>24</c:v>
                </c:pt>
              </c:numCache>
            </c:numRef>
          </c:xVal>
          <c:yVal>
            <c:numRef>
              <c:f>'respi PKPD'!$B$15:$B$22</c:f>
              <c:numCache>
                <c:formatCode>General</c:formatCode>
                <c:ptCount val="8"/>
                <c:pt idx="0">
                  <c:v>6.42</c:v>
                </c:pt>
                <c:pt idx="1">
                  <c:v>2.98</c:v>
                </c:pt>
                <c:pt idx="2">
                  <c:v>1.85</c:v>
                </c:pt>
                <c:pt idx="3">
                  <c:v>1.85</c:v>
                </c:pt>
                <c:pt idx="4">
                  <c:v>1.85</c:v>
                </c:pt>
                <c:pt idx="5">
                  <c:v>1.85</c:v>
                </c:pt>
                <c:pt idx="6">
                  <c:v>1.85</c:v>
                </c:pt>
                <c:pt idx="7">
                  <c:v>1.85</c:v>
                </c:pt>
              </c:numCache>
            </c:numRef>
          </c:yVal>
          <c:smooth val="0"/>
        </c:ser>
        <c:ser>
          <c:idx val="7"/>
          <c:order val="3"/>
          <c:tx>
            <c:v>Limit of quantification (1,9 log10 CFU/mL)</c:v>
          </c:tx>
          <c:spPr>
            <a:ln w="38100">
              <a:solidFill>
                <a:srgbClr val="800000"/>
              </a:solidFill>
              <a:prstDash val="sysDash"/>
            </a:ln>
          </c:spPr>
          <c:marker>
            <c:symbol val="none"/>
          </c:marker>
          <c:xVal>
            <c:numLit>
              <c:formatCode>General</c:formatCode>
              <c:ptCount val="2"/>
              <c:pt idx="0">
                <c:v>0</c:v>
              </c:pt>
              <c:pt idx="1">
                <c:v>24</c:v>
              </c:pt>
            </c:numLit>
          </c:xVal>
          <c:yVal>
            <c:numLit>
              <c:formatCode>General</c:formatCode>
              <c:ptCount val="2"/>
              <c:pt idx="0">
                <c:v>1.95</c:v>
              </c:pt>
              <c:pt idx="1">
                <c:v>1.95</c:v>
              </c:pt>
            </c:numLit>
          </c:yVal>
          <c:smooth val="0"/>
        </c:ser>
        <c:ser>
          <c:idx val="3"/>
          <c:order val="4"/>
          <c:tx>
            <c:v>Resistant bacteria count</c:v>
          </c:tx>
          <c:spPr>
            <a:ln w="38100">
              <a:solidFill>
                <a:srgbClr val="00FFFF"/>
              </a:solidFill>
              <a:prstDash val="lgDash"/>
            </a:ln>
          </c:spPr>
          <c:marker>
            <c:symbol val="none"/>
          </c:marker>
          <c:xVal>
            <c:numLit>
              <c:formatCode>General</c:formatCode>
              <c:ptCount val="2"/>
              <c:pt idx="0">
                <c:v>0</c:v>
              </c:pt>
              <c:pt idx="1">
                <c:v>24</c:v>
              </c:pt>
            </c:numLit>
          </c:xVal>
          <c:yVal>
            <c:numLit>
              <c:formatCode>General</c:formatCode>
              <c:ptCount val="2"/>
              <c:pt idx="0">
                <c:v>1.85</c:v>
              </c:pt>
              <c:pt idx="1">
                <c:v>1.85</c:v>
              </c:pt>
            </c:numLit>
          </c:yVal>
          <c:smooth val="0"/>
        </c:ser>
        <c:dLbls>
          <c:showLegendKey val="0"/>
          <c:showVal val="0"/>
          <c:showCatName val="0"/>
          <c:showSerName val="0"/>
          <c:showPercent val="0"/>
          <c:showBubbleSize val="0"/>
        </c:dLbls>
        <c:axId val="260349264"/>
        <c:axId val="260349656"/>
      </c:scatterChart>
      <c:scatterChart>
        <c:scatterStyle val="lineMarker"/>
        <c:varyColors val="0"/>
        <c:ser>
          <c:idx val="4"/>
          <c:order val="1"/>
          <c:tx>
            <c:v>Marbofloxacin concentration</c:v>
          </c:tx>
          <c:spPr>
            <a:ln w="38100">
              <a:solidFill>
                <a:srgbClr val="0000FF"/>
              </a:solidFill>
              <a:prstDash val="solid"/>
            </a:ln>
          </c:spPr>
          <c:marker>
            <c:symbol val="x"/>
            <c:size val="9"/>
            <c:spPr>
              <a:noFill/>
              <a:ln>
                <a:solidFill>
                  <a:srgbClr val="0000FF"/>
                </a:solidFill>
                <a:prstDash val="solid"/>
              </a:ln>
            </c:spPr>
          </c:marker>
          <c:xVal>
            <c:numRef>
              <c:f>'respi PKPD'!$A$15:$A$22</c:f>
              <c:numCache>
                <c:formatCode>General</c:formatCode>
                <c:ptCount val="8"/>
                <c:pt idx="0">
                  <c:v>0</c:v>
                </c:pt>
                <c:pt idx="1">
                  <c:v>0.5</c:v>
                </c:pt>
                <c:pt idx="2">
                  <c:v>1</c:v>
                </c:pt>
                <c:pt idx="3">
                  <c:v>3</c:v>
                </c:pt>
                <c:pt idx="4">
                  <c:v>4</c:v>
                </c:pt>
                <c:pt idx="5">
                  <c:v>6</c:v>
                </c:pt>
                <c:pt idx="6">
                  <c:v>11</c:v>
                </c:pt>
                <c:pt idx="7">
                  <c:v>24</c:v>
                </c:pt>
              </c:numCache>
            </c:numRef>
          </c:xVal>
          <c:yVal>
            <c:numRef>
              <c:f>'respi PKPD'!$F$15:$F$22</c:f>
              <c:numCache>
                <c:formatCode>General</c:formatCode>
                <c:ptCount val="8"/>
                <c:pt idx="0">
                  <c:v>0</c:v>
                </c:pt>
                <c:pt idx="1">
                  <c:v>4.5620000000000003</c:v>
                </c:pt>
                <c:pt idx="2">
                  <c:v>5.3479999999999999</c:v>
                </c:pt>
                <c:pt idx="3">
                  <c:v>4.9340000000000002</c:v>
                </c:pt>
                <c:pt idx="4">
                  <c:v>4.9619999999999997</c:v>
                </c:pt>
                <c:pt idx="5">
                  <c:v>3.98</c:v>
                </c:pt>
                <c:pt idx="6">
                  <c:v>2.78</c:v>
                </c:pt>
                <c:pt idx="7">
                  <c:v>1.1200000000000001</c:v>
                </c:pt>
              </c:numCache>
            </c:numRef>
          </c:yVal>
          <c:smooth val="0"/>
        </c:ser>
        <c:dLbls>
          <c:showLegendKey val="0"/>
          <c:showVal val="0"/>
          <c:showCatName val="0"/>
          <c:showSerName val="0"/>
          <c:showPercent val="0"/>
          <c:showBubbleSize val="0"/>
        </c:dLbls>
        <c:axId val="260350048"/>
        <c:axId val="260348480"/>
      </c:scatterChart>
      <c:valAx>
        <c:axId val="260349264"/>
        <c:scaling>
          <c:orientation val="minMax"/>
          <c:max val="24"/>
        </c:scaling>
        <c:delete val="0"/>
        <c:axPos val="b"/>
        <c:title>
          <c:tx>
            <c:rich>
              <a:bodyPr/>
              <a:lstStyle/>
              <a:p>
                <a:pPr>
                  <a:defRPr sz="800" b="1" i="0" u="none" strike="noStrike" baseline="0">
                    <a:solidFill>
                      <a:srgbClr val="000000"/>
                    </a:solidFill>
                    <a:latin typeface="Arial"/>
                    <a:ea typeface="Arial"/>
                    <a:cs typeface="Arial"/>
                  </a:defRPr>
                </a:pPr>
                <a:r>
                  <a:rPr lang="es-ES"/>
                  <a:t>Time (h)</a:t>
                </a:r>
              </a:p>
            </c:rich>
          </c:tx>
          <c:layout>
            <c:manualLayout>
              <c:xMode val="edge"/>
              <c:yMode val="edge"/>
              <c:x val="0.63949908517327625"/>
              <c:y val="0.8963730569948186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S"/>
          </a:p>
        </c:txPr>
        <c:crossAx val="260349656"/>
        <c:crosses val="autoZero"/>
        <c:crossBetween val="midCat"/>
        <c:majorUnit val="4"/>
      </c:valAx>
      <c:valAx>
        <c:axId val="260349656"/>
        <c:scaling>
          <c:orientation val="minMax"/>
          <c:max val="11"/>
          <c:min val="1"/>
        </c:scaling>
        <c:delete val="0"/>
        <c:axPos val="l"/>
        <c:majorGridlines>
          <c:spPr>
            <a:ln w="3175">
              <a:solidFill>
                <a:srgbClr val="000000"/>
              </a:solidFill>
              <a:prstDash val="solid"/>
            </a:ln>
          </c:spPr>
        </c:majorGridlines>
        <c:title>
          <c:tx>
            <c:rich>
              <a:bodyPr/>
              <a:lstStyle/>
              <a:p>
                <a:pPr>
                  <a:defRPr sz="800" b="1" i="0" u="none" strike="noStrike" baseline="0">
                    <a:solidFill>
                      <a:srgbClr val="000000"/>
                    </a:solidFill>
                    <a:latin typeface="Arial"/>
                    <a:ea typeface="Arial"/>
                    <a:cs typeface="Arial"/>
                  </a:defRPr>
                </a:pPr>
                <a:r>
                  <a:rPr lang="es-ES" sz="800" b="1" i="0" u="none" strike="noStrike" baseline="0">
                    <a:solidFill>
                      <a:srgbClr val="000000"/>
                    </a:solidFill>
                    <a:latin typeface="Arial"/>
                    <a:cs typeface="Arial"/>
                  </a:rPr>
                  <a:t>Bacterial growth </a:t>
                </a:r>
              </a:p>
              <a:p>
                <a:pPr>
                  <a:defRPr sz="800" b="1" i="0" u="none" strike="noStrike" baseline="0">
                    <a:solidFill>
                      <a:srgbClr val="000000"/>
                    </a:solidFill>
                    <a:latin typeface="Arial"/>
                    <a:ea typeface="Arial"/>
                    <a:cs typeface="Arial"/>
                  </a:defRPr>
                </a:pPr>
                <a:r>
                  <a:rPr lang="es-ES" sz="800" b="1" i="0" u="none" strike="noStrike" baseline="0">
                    <a:solidFill>
                      <a:srgbClr val="000000"/>
                    </a:solidFill>
                    <a:latin typeface="Arial"/>
                    <a:cs typeface="Arial"/>
                  </a:rPr>
                  <a:t>(Log</a:t>
                </a:r>
                <a:r>
                  <a:rPr lang="es-ES" sz="800" b="1" i="0" u="none" strike="noStrike" baseline="-25000">
                    <a:solidFill>
                      <a:srgbClr val="000000"/>
                    </a:solidFill>
                    <a:latin typeface="Arial"/>
                    <a:cs typeface="Arial"/>
                  </a:rPr>
                  <a:t>10</a:t>
                </a:r>
                <a:r>
                  <a:rPr lang="es-ES" sz="800" b="1" i="0" u="none" strike="noStrike" baseline="0">
                    <a:solidFill>
                      <a:srgbClr val="000000"/>
                    </a:solidFill>
                    <a:latin typeface="Arial"/>
                    <a:cs typeface="Arial"/>
                  </a:rPr>
                  <a:t> CFU/mL)</a:t>
                </a:r>
              </a:p>
            </c:rich>
          </c:tx>
          <c:layout>
            <c:manualLayout>
              <c:xMode val="edge"/>
              <c:yMode val="edge"/>
              <c:x val="8.3594651656637414E-3"/>
              <c:y val="0.2772020725388600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S"/>
          </a:p>
        </c:txPr>
        <c:crossAx val="260349264"/>
        <c:crosses val="autoZero"/>
        <c:crossBetween val="midCat"/>
        <c:majorUnit val="1"/>
      </c:valAx>
      <c:valAx>
        <c:axId val="260350048"/>
        <c:scaling>
          <c:orientation val="minMax"/>
        </c:scaling>
        <c:delete val="1"/>
        <c:axPos val="b"/>
        <c:numFmt formatCode="General" sourceLinked="1"/>
        <c:majorTickMark val="out"/>
        <c:minorTickMark val="none"/>
        <c:tickLblPos val="nextTo"/>
        <c:crossAx val="260348480"/>
        <c:crosses val="autoZero"/>
        <c:crossBetween val="midCat"/>
      </c:valAx>
      <c:valAx>
        <c:axId val="260348480"/>
        <c:scaling>
          <c:orientation val="minMax"/>
          <c:max val="9"/>
          <c:min val="-1"/>
        </c:scaling>
        <c:delete val="0"/>
        <c:axPos val="r"/>
        <c:title>
          <c:tx>
            <c:rich>
              <a:bodyPr/>
              <a:lstStyle/>
              <a:p>
                <a:pPr>
                  <a:defRPr sz="800" b="1" i="0" u="none" strike="noStrike" baseline="0">
                    <a:solidFill>
                      <a:srgbClr val="000000"/>
                    </a:solidFill>
                    <a:latin typeface="Arial"/>
                    <a:ea typeface="Arial"/>
                    <a:cs typeface="Arial"/>
                  </a:defRPr>
                </a:pPr>
                <a:r>
                  <a:rPr lang="es-ES"/>
                  <a:t>Marbofloxacin concentration (µg/mL)</a:t>
                </a:r>
              </a:p>
            </c:rich>
          </c:tx>
          <c:layout>
            <c:manualLayout>
              <c:xMode val="edge"/>
              <c:yMode val="edge"/>
              <c:x val="0.63949908517327625"/>
              <c:y val="0.15803108808290156"/>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S"/>
          </a:p>
        </c:txPr>
        <c:crossAx val="260350048"/>
        <c:crosses val="max"/>
        <c:crossBetween val="midCat"/>
        <c:majorUnit val="1"/>
      </c:valAx>
      <c:spPr>
        <a:noFill/>
        <a:ln w="12700">
          <a:solidFill>
            <a:srgbClr val="808080"/>
          </a:solidFill>
          <a:prstDash val="solid"/>
        </a:ln>
      </c:spPr>
    </c:plotArea>
    <c:legend>
      <c:legendPos val="r"/>
      <c:legendEntry>
        <c:idx val="1"/>
        <c:txPr>
          <a:bodyPr/>
          <a:lstStyle/>
          <a:p>
            <a:pPr>
              <a:defRPr sz="920" b="0" i="1" u="none" strike="noStrike" baseline="0">
                <a:solidFill>
                  <a:srgbClr val="000000"/>
                </a:solidFill>
                <a:latin typeface="Arial"/>
                <a:ea typeface="Arial"/>
                <a:cs typeface="Arial"/>
              </a:defRPr>
            </a:pPr>
            <a:endParaRPr lang="es-ES"/>
          </a:p>
        </c:txPr>
      </c:legendEntry>
      <c:layout>
        <c:manualLayout>
          <c:xMode val="edge"/>
          <c:yMode val="edge"/>
          <c:x val="0.71264440537283402"/>
          <c:y val="6.2176165803108807E-2"/>
          <c:w val="0.27795221675831944"/>
          <c:h val="0.7901554404145078"/>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s-ES"/>
        </a:p>
      </c:txPr>
    </c:legend>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s-E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0.62045</cdr:x>
      <cdr:y>0.83074</cdr:y>
    </cdr:from>
    <cdr:to>
      <cdr:x>0.6502</cdr:x>
      <cdr:y>0.88874</cdr:y>
    </cdr:to>
    <cdr:sp macro="" textlink="">
      <cdr:nvSpPr>
        <cdr:cNvPr id="54274" name="Rectangle 2"/>
        <cdr:cNvSpPr>
          <a:spLocks xmlns:a="http://schemas.openxmlformats.org/drawingml/2006/main" noChangeArrowheads="1"/>
        </cdr:cNvSpPr>
      </cdr:nvSpPr>
      <cdr:spPr bwMode="auto">
        <a:xfrm xmlns:a="http://schemas.openxmlformats.org/drawingml/2006/main">
          <a:off x="3774408" y="2041493"/>
          <a:ext cx="180947" cy="142529"/>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a:noFill/>
        </a:ln>
        <a:extLst xmlns:a="http://schemas.openxmlformats.org/drawingml/2006/main">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724202"/>
            <a:ext cx="5486400" cy="447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39942" name="Rectangle 6"/>
          <p:cNvSpPr>
            <a:spLocks noGrp="1" noChangeArrowheads="1"/>
          </p:cNvSpPr>
          <p:nvPr>
            <p:ph type="ftr" sz="quarter" idx="4"/>
          </p:nvPr>
        </p:nvSpPr>
        <p:spPr bwMode="auto">
          <a:xfrm>
            <a:off x="0"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9943" name="Rectangle 7"/>
          <p:cNvSpPr>
            <a:spLocks noGrp="1" noChangeArrowheads="1"/>
          </p:cNvSpPr>
          <p:nvPr>
            <p:ph type="sldNum" sz="quarter" idx="5"/>
          </p:nvPr>
        </p:nvSpPr>
        <p:spPr bwMode="auto">
          <a:xfrm>
            <a:off x="3884613"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847CB7-AD96-4B05-AD87-B99AFF255710}" type="slidenum">
              <a:rPr lang="en-US"/>
              <a:pPr>
                <a:defRPr/>
              </a:pPr>
              <a:t>‹Nº›</a:t>
            </a:fld>
            <a:endParaRPr lang="en-US"/>
          </a:p>
        </p:txBody>
      </p:sp>
    </p:spTree>
    <p:extLst>
      <p:ext uri="{BB962C8B-B14F-4D97-AF65-F5344CB8AC3E}">
        <p14:creationId xmlns:p14="http://schemas.microsoft.com/office/powerpoint/2010/main" val="1889887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Buenos días a todos. Muchas</a:t>
            </a:r>
            <a:r>
              <a:rPr lang="es-ES" baseline="0" dirty="0" smtClean="0"/>
              <a:t> gracias por estar aquí para las primeras charlas de esta edición de </a:t>
            </a:r>
            <a:r>
              <a:rPr lang="es-ES" baseline="0" dirty="0" err="1" smtClean="0"/>
              <a:t>Anaporc</a:t>
            </a:r>
            <a:r>
              <a:rPr lang="es-ES" baseline="0" dirty="0" smtClean="0"/>
              <a:t> de 2013.</a:t>
            </a:r>
          </a:p>
          <a:p>
            <a:r>
              <a:rPr lang="es-ES" baseline="0" dirty="0" smtClean="0"/>
              <a:t>La verdad, es que el lugar elegido este año, es más que bueno.</a:t>
            </a:r>
          </a:p>
          <a:p>
            <a:r>
              <a:rPr lang="es-ES" baseline="0" dirty="0" smtClean="0"/>
              <a:t>Esta charla es para presentar de forma “oficial” de nuestro nuevo producto, </a:t>
            </a:r>
            <a:r>
              <a:rPr lang="es-ES" baseline="0" dirty="0" err="1" smtClean="0"/>
              <a:t>Forcyl</a:t>
            </a:r>
            <a:r>
              <a:rPr lang="es-ES" baseline="0" dirty="0" smtClean="0"/>
              <a:t>, basado en </a:t>
            </a:r>
            <a:r>
              <a:rPr lang="es-ES" baseline="0" dirty="0" err="1" smtClean="0"/>
              <a:t>marbofloxacino</a:t>
            </a:r>
            <a:r>
              <a:rPr lang="es-ES" baseline="0" dirty="0" smtClean="0"/>
              <a:t>, pero con unas características singulares que le hacen diferenciarse de todas las </a:t>
            </a:r>
            <a:r>
              <a:rPr lang="es-ES" baseline="0" dirty="0" err="1" smtClean="0"/>
              <a:t>marbofloxacinas</a:t>
            </a:r>
            <a:r>
              <a:rPr lang="es-ES" baseline="0" dirty="0" smtClean="0"/>
              <a:t> que hasta ahora había en el mercado y que paso a explicar ahora.</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1</a:t>
            </a:fld>
            <a:endParaRPr lang="en-US"/>
          </a:p>
        </p:txBody>
      </p:sp>
    </p:spTree>
    <p:extLst>
      <p:ext uri="{BB962C8B-B14F-4D97-AF65-F5344CB8AC3E}">
        <p14:creationId xmlns:p14="http://schemas.microsoft.com/office/powerpoint/2010/main" val="188272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 esta</a:t>
            </a:r>
            <a:r>
              <a:rPr lang="es-ES" baseline="0" dirty="0" smtClean="0"/>
              <a:t> de control de mamitis </a:t>
            </a:r>
            <a:r>
              <a:rPr lang="es-ES" baseline="0" dirty="0" err="1" smtClean="0"/>
              <a:t>colibacilar</a:t>
            </a:r>
            <a:r>
              <a:rPr lang="es-ES" baseline="0" dirty="0" smtClean="0"/>
              <a:t> en la que las concentraciones que se alcanzan en útero son más del 50% que la </a:t>
            </a:r>
            <a:r>
              <a:rPr lang="es-ES" baseline="0" dirty="0" err="1" smtClean="0"/>
              <a:t>plásmática</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10</a:t>
            </a:fld>
            <a:endParaRPr lang="en-US"/>
          </a:p>
        </p:txBody>
      </p:sp>
    </p:spTree>
    <p:extLst>
      <p:ext uri="{BB962C8B-B14F-4D97-AF65-F5344CB8AC3E}">
        <p14:creationId xmlns:p14="http://schemas.microsoft.com/office/powerpoint/2010/main" val="80119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a:t>
            </a:r>
            <a:r>
              <a:rPr lang="es-ES" baseline="0" dirty="0" smtClean="0"/>
              <a:t> además, permite la rápida recuperación productiva del animal minimizando las pérdidas de la enfermedad: si conseguimos aplicar un tratamiento en una dosis eliminado la infección en las primeras horas tras la aplicación, la recuperación del animal será más rápida.</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11</a:t>
            </a:fld>
            <a:endParaRPr lang="en-US"/>
          </a:p>
        </p:txBody>
      </p:sp>
    </p:spTree>
    <p:extLst>
      <p:ext uri="{BB962C8B-B14F-4D97-AF65-F5344CB8AC3E}">
        <p14:creationId xmlns:p14="http://schemas.microsoft.com/office/powerpoint/2010/main" val="295008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Resumiendo, </a:t>
            </a:r>
            <a:r>
              <a:rPr lang="es-ES" dirty="0" err="1" smtClean="0"/>
              <a:t>Forcyl</a:t>
            </a:r>
            <a:r>
              <a:rPr lang="es-ES" dirty="0" smtClean="0"/>
              <a:t>, </a:t>
            </a:r>
            <a:r>
              <a:rPr lang="es-ES" dirty="0" err="1" smtClean="0"/>
              <a:t>marbofloxacino</a:t>
            </a:r>
            <a:r>
              <a:rPr lang="es-ES" dirty="0" smtClean="0"/>
              <a:t>,</a:t>
            </a:r>
            <a:r>
              <a:rPr lang="es-ES" baseline="0" dirty="0" smtClean="0"/>
              <a:t> sí, pero con alta </a:t>
            </a:r>
            <a:r>
              <a:rPr lang="es-ES" baseline="0" dirty="0" err="1" smtClean="0"/>
              <a:t>concetración</a:t>
            </a:r>
            <a:r>
              <a:rPr lang="es-ES" baseline="0" dirty="0" smtClean="0"/>
              <a:t>, alta eficacia, fácil manejo, baja exposición al antibiótico, y con rápida recuperación </a:t>
            </a:r>
            <a:r>
              <a:rPr lang="es-ES" baseline="0" dirty="0" err="1" smtClean="0"/>
              <a:t>productva</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12</a:t>
            </a:fld>
            <a:endParaRPr lang="en-US"/>
          </a:p>
        </p:txBody>
      </p:sp>
    </p:spTree>
    <p:extLst>
      <p:ext uri="{BB962C8B-B14F-4D97-AF65-F5344CB8AC3E}">
        <p14:creationId xmlns:p14="http://schemas.microsoft.com/office/powerpoint/2010/main" val="4278038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13</a:t>
            </a:fld>
            <a:endParaRPr lang="en-US"/>
          </a:p>
        </p:txBody>
      </p:sp>
    </p:spTree>
    <p:extLst>
      <p:ext uri="{BB962C8B-B14F-4D97-AF65-F5344CB8AC3E}">
        <p14:creationId xmlns:p14="http://schemas.microsoft.com/office/powerpoint/2010/main" val="429316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 saben, la </a:t>
            </a:r>
            <a:r>
              <a:rPr lang="es-ES" dirty="0" err="1" smtClean="0"/>
              <a:t>marbofloxacina</a:t>
            </a:r>
            <a:r>
              <a:rPr lang="es-ES" dirty="0" smtClean="0"/>
              <a:t> es un antibiótico</a:t>
            </a:r>
            <a:r>
              <a:rPr lang="es-ES" baseline="0" dirty="0" smtClean="0"/>
              <a:t> concentración dependiente. A más concentración, a más dosis por Kg de PV,  mayor efectividad.</a:t>
            </a:r>
          </a:p>
          <a:p>
            <a:r>
              <a:rPr lang="es-ES" baseline="0" dirty="0" smtClean="0"/>
              <a:t>Aprovechando esas características, hemos desarrollado un nuevo producto, que aunque esté basado en </a:t>
            </a:r>
            <a:r>
              <a:rPr lang="es-ES" baseline="0" dirty="0" err="1" smtClean="0"/>
              <a:t>marbofloxacina</a:t>
            </a:r>
            <a:r>
              <a:rPr lang="es-ES" baseline="0" dirty="0" smtClean="0"/>
              <a:t>, posee diferencias, en cuanto a rapidez y potencia con respecto a otras </a:t>
            </a:r>
            <a:r>
              <a:rPr lang="es-ES" baseline="0" dirty="0" err="1" smtClean="0"/>
              <a:t>marbofloxacinas</a:t>
            </a:r>
            <a:r>
              <a:rPr lang="es-ES" baseline="0" dirty="0" smtClean="0"/>
              <a:t> que hasta ahora estaban presentes en el mercado y con registro para todas las fases productivas. Un mismo producto, para todas las fases.</a:t>
            </a:r>
          </a:p>
          <a:p>
            <a:r>
              <a:rPr lang="es-ES" baseline="0" dirty="0" smtClean="0"/>
              <a:t>Hemos sido capaces, mediante un desarrollo específico en el </a:t>
            </a:r>
            <a:r>
              <a:rPr lang="es-ES" baseline="0" dirty="0" err="1" smtClean="0"/>
              <a:t>excipientado</a:t>
            </a:r>
            <a:r>
              <a:rPr lang="es-ES" baseline="0" dirty="0" smtClean="0"/>
              <a:t> de incrementar la concentración (en el producto, que es al 16% y en el animal), mejorar el manejo, ya que es a una sola dosis, y además aumentar la efectividad de antibiótico.</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2</a:t>
            </a:fld>
            <a:endParaRPr lang="en-US"/>
          </a:p>
        </p:txBody>
      </p:sp>
    </p:spTree>
    <p:extLst>
      <p:ext uri="{BB962C8B-B14F-4D97-AF65-F5344CB8AC3E}">
        <p14:creationId xmlns:p14="http://schemas.microsoft.com/office/powerpoint/2010/main" val="26979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a:t>
            </a:r>
            <a:r>
              <a:rPr lang="es-ES" baseline="0" dirty="0" smtClean="0"/>
              <a:t> decía, el </a:t>
            </a:r>
            <a:r>
              <a:rPr lang="es-ES" baseline="0" dirty="0" err="1" smtClean="0"/>
              <a:t>Forcyl</a:t>
            </a:r>
            <a:r>
              <a:rPr lang="es-ES" baseline="0" dirty="0" smtClean="0"/>
              <a:t> aumenta la concentración a 8mg/</a:t>
            </a:r>
            <a:r>
              <a:rPr lang="es-ES" baseline="0" dirty="0" err="1" smtClean="0"/>
              <a:t>KgPV</a:t>
            </a:r>
            <a:r>
              <a:rPr lang="es-ES" baseline="0" dirty="0" smtClean="0"/>
              <a:t>. Les recuerdo que la dosis habitual para ganado porcino está en 2mg/Kg PV, pero además, hemos mejorado el manejo ya que solo necesitamos una sola dosis para realizar un tratamiento completo (no las 3 aplicaciones que se necesitaban hasta ahora).</a:t>
            </a:r>
          </a:p>
          <a:p>
            <a:r>
              <a:rPr lang="es-ES" baseline="0" dirty="0" smtClean="0"/>
              <a:t>Y con indicaciones en todas las fases productivas: cebo y </a:t>
            </a:r>
            <a:r>
              <a:rPr lang="es-ES" baseline="0" dirty="0" err="1" smtClean="0"/>
              <a:t>postdestete</a:t>
            </a:r>
            <a:r>
              <a:rPr lang="es-ES" baseline="0" dirty="0" smtClean="0"/>
              <a:t>, problemas digestivos y respiratorios. Y en reproductoras para el control de MMA.</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3</a:t>
            </a:fld>
            <a:endParaRPr lang="en-US"/>
          </a:p>
        </p:txBody>
      </p:sp>
    </p:spTree>
    <p:extLst>
      <p:ext uri="{BB962C8B-B14F-4D97-AF65-F5344CB8AC3E}">
        <p14:creationId xmlns:p14="http://schemas.microsoft.com/office/powerpoint/2010/main" val="43615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base de todo es el </a:t>
            </a:r>
            <a:r>
              <a:rPr lang="es-ES" baseline="0" dirty="0" smtClean="0"/>
              <a:t>concepto SISAAB (antibióticos de acción corta y en dosis única, con gran concentración): se consigue el control de la infección de forma rápida y efectiva mediante la aplicación de una gran concentración de antibiótico con una exposición corta en el animal, de forma que como respuesta, la convalecencia y recuperación de animal es más corta y efectiva.</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4</a:t>
            </a:fld>
            <a:endParaRPr lang="en-US"/>
          </a:p>
        </p:txBody>
      </p:sp>
    </p:spTree>
    <p:extLst>
      <p:ext uri="{BB962C8B-B14F-4D97-AF65-F5344CB8AC3E}">
        <p14:creationId xmlns:p14="http://schemas.microsoft.com/office/powerpoint/2010/main" val="60777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a:ln/>
        </p:spPr>
      </p:sp>
      <p:sp>
        <p:nvSpPr>
          <p:cNvPr id="20483" name="Marcador de notas 2"/>
          <p:cNvSpPr>
            <a:spLocks noGrp="1"/>
          </p:cNvSpPr>
          <p:nvPr>
            <p:ph type="body" idx="1"/>
          </p:nvPr>
        </p:nvSpPr>
        <p:spPr>
          <a:noFill/>
        </p:spPr>
        <p:txBody>
          <a:bodyPr/>
          <a:lstStyle/>
          <a:p>
            <a:r>
              <a:rPr lang="es-ES" dirty="0" smtClean="0"/>
              <a:t>Además, mediante</a:t>
            </a:r>
            <a:r>
              <a:rPr lang="es-ES" baseline="0" dirty="0" smtClean="0"/>
              <a:t> el SISAAB conseguimos controlar las cepas que van a ser las responsables de la aparición de resistencias a medio-largo plazo ya que la dosis administrada supera no solo la CMI, que es lo habitual, sino también la CPM, la concentración de prevención de mutantes. Lo cual nos asegura el uso del antibiótico a largo plazo, en lugar de quemarlo con sucesivos tratamientos.</a:t>
            </a:r>
            <a:endParaRPr lang="es-ES" dirty="0" smtClean="0"/>
          </a:p>
        </p:txBody>
      </p:sp>
      <p:sp>
        <p:nvSpPr>
          <p:cNvPr id="20484"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28200-6D34-41D3-84B8-63DBF9A3E2FF}" type="slidenum">
              <a:rPr lang="en-US" smtClean="0"/>
              <a:pPr/>
              <a:t>5</a:t>
            </a:fld>
            <a:endParaRPr lang="en-US" smtClean="0"/>
          </a:p>
        </p:txBody>
      </p:sp>
    </p:spTree>
    <p:extLst>
      <p:ext uri="{BB962C8B-B14F-4D97-AF65-F5344CB8AC3E}">
        <p14:creationId xmlns:p14="http://schemas.microsoft.com/office/powerpoint/2010/main" val="33211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 esta forma, por ejemplo</a:t>
            </a:r>
            <a:r>
              <a:rPr lang="es-ES" baseline="0" dirty="0" smtClean="0"/>
              <a:t> para el control de una colibacilosis digestiva, obtenemos en los estudios </a:t>
            </a:r>
            <a:r>
              <a:rPr lang="es-ES" baseline="0" dirty="0" err="1" smtClean="0"/>
              <a:t>pK</a:t>
            </a:r>
            <a:r>
              <a:rPr lang="es-ES" baseline="0" dirty="0" smtClean="0"/>
              <a:t>/</a:t>
            </a:r>
            <a:r>
              <a:rPr lang="es-ES" baseline="0" dirty="0" err="1" smtClean="0"/>
              <a:t>pD</a:t>
            </a:r>
            <a:r>
              <a:rPr lang="es-ES" baseline="0" dirty="0" smtClean="0"/>
              <a:t> valores del </a:t>
            </a:r>
            <a:r>
              <a:rPr lang="es-ES" baseline="0" dirty="0" err="1" smtClean="0"/>
              <a:t>áre</a:t>
            </a:r>
            <a:r>
              <a:rPr lang="es-ES" baseline="0" dirty="0" smtClean="0"/>
              <a:t> bajo la curva muy superiores a los </a:t>
            </a:r>
            <a:r>
              <a:rPr lang="es-ES" baseline="0" dirty="0" err="1" smtClean="0"/>
              <a:t>necitados</a:t>
            </a:r>
            <a:r>
              <a:rPr lang="es-ES" baseline="0" dirty="0" smtClean="0"/>
              <a:t> en cuanto a CMI o CPM</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6</a:t>
            </a:fld>
            <a:endParaRPr lang="en-US"/>
          </a:p>
        </p:txBody>
      </p:sp>
    </p:spTree>
    <p:extLst>
      <p:ext uri="{BB962C8B-B14F-4D97-AF65-F5344CB8AC3E}">
        <p14:creationId xmlns:p14="http://schemas.microsoft.com/office/powerpoint/2010/main" val="384501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a:ln/>
        </p:spPr>
      </p:sp>
      <p:sp>
        <p:nvSpPr>
          <p:cNvPr id="23555" name="Marcador de notas 2"/>
          <p:cNvSpPr>
            <a:spLocks noGrp="1"/>
          </p:cNvSpPr>
          <p:nvPr>
            <p:ph type="body" idx="1"/>
          </p:nvPr>
        </p:nvSpPr>
        <p:spPr>
          <a:noFill/>
        </p:spPr>
        <p:txBody>
          <a:bodyPr/>
          <a:lstStyle/>
          <a:p>
            <a:r>
              <a:rPr lang="es-ES" dirty="0" smtClean="0"/>
              <a:t>En cuanto a respiratorio,</a:t>
            </a:r>
            <a:r>
              <a:rPr lang="es-ES" baseline="0" dirty="0" smtClean="0"/>
              <a:t> pasa, exactamente lo mismo. Bueno, no, la respuesta es aún mejor, y de hecho podemos afirmar que tras la aplicación del producto, en una hora prácticamente hemos eliminado el 99% de los microorganismos causantes de la infección.</a:t>
            </a:r>
            <a:endParaRPr lang="es-ES" dirty="0" smtClean="0"/>
          </a:p>
        </p:txBody>
      </p:sp>
      <p:sp>
        <p:nvSpPr>
          <p:cNvPr id="23556" name="Marcador de número de diapositiva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90DB1C-86BF-4250-A51A-9539763EFAE6}" type="slidenum">
              <a:rPr lang="en-US" smtClean="0"/>
              <a:pPr/>
              <a:t>7</a:t>
            </a:fld>
            <a:endParaRPr lang="en-US" smtClean="0"/>
          </a:p>
        </p:txBody>
      </p:sp>
    </p:spTree>
    <p:extLst>
      <p:ext uri="{BB962C8B-B14F-4D97-AF65-F5344CB8AC3E}">
        <p14:creationId xmlns:p14="http://schemas.microsoft.com/office/powerpoint/2010/main" val="400055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en cuanto</a:t>
            </a:r>
            <a:r>
              <a:rPr lang="es-ES" baseline="0" dirty="0" smtClean="0"/>
              <a:t> a MMA causado en más de un 65% de los casos por E. </a:t>
            </a:r>
            <a:r>
              <a:rPr lang="es-ES" baseline="0" dirty="0" err="1" smtClean="0"/>
              <a:t>coli</a:t>
            </a:r>
            <a:r>
              <a:rPr lang="es-ES" baseline="0" dirty="0" smtClean="0"/>
              <a:t>, pasa lo mismo. Las concentraciones que se alcanzan, tanto en el cuerpo del útero, como en el cérvix son muy altas y nos </a:t>
            </a:r>
            <a:r>
              <a:rPr lang="es-ES" baseline="0" dirty="0" err="1" smtClean="0"/>
              <a:t>permíten</a:t>
            </a:r>
            <a:r>
              <a:rPr lang="es-ES" baseline="0" dirty="0" smtClean="0"/>
              <a:t> obtener unos parámetros </a:t>
            </a:r>
            <a:r>
              <a:rPr lang="es-ES" baseline="0" dirty="0" err="1" smtClean="0"/>
              <a:t>farmacocinéticos</a:t>
            </a:r>
            <a:r>
              <a:rPr lang="es-ES" baseline="0" dirty="0" smtClean="0"/>
              <a:t> que hacen controlar la infección de forma rápida y efectiva.</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8</a:t>
            </a:fld>
            <a:endParaRPr lang="en-US"/>
          </a:p>
        </p:txBody>
      </p:sp>
    </p:spTree>
    <p:extLst>
      <p:ext uri="{BB962C8B-B14F-4D97-AF65-F5344CB8AC3E}">
        <p14:creationId xmlns:p14="http://schemas.microsoft.com/office/powerpoint/2010/main" val="316773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Resumiendo,</a:t>
            </a:r>
            <a:r>
              <a:rPr lang="es-ES" baseline="0" dirty="0" smtClean="0"/>
              <a:t> el uso de </a:t>
            </a:r>
            <a:r>
              <a:rPr lang="es-ES" baseline="0" dirty="0" err="1" smtClean="0"/>
              <a:t>Forcyl</a:t>
            </a:r>
            <a:r>
              <a:rPr lang="es-ES" baseline="0" dirty="0" smtClean="0"/>
              <a:t>, </a:t>
            </a:r>
            <a:r>
              <a:rPr lang="es-ES" baseline="0" dirty="0" err="1" smtClean="0"/>
              <a:t>marbofloxacino</a:t>
            </a:r>
            <a:r>
              <a:rPr lang="es-ES" baseline="0" dirty="0" smtClean="0"/>
              <a:t> a 8mg/Kg a una sola dosis, nos permite eliminar los MO que están causando problemas de forma rápida (tanto los inmediatos como los de a futuro).</a:t>
            </a:r>
          </a:p>
          <a:p>
            <a:r>
              <a:rPr lang="es-ES" baseline="0" dirty="0" smtClean="0"/>
              <a:t>Pueden ver esta gráfica de control de </a:t>
            </a:r>
            <a:r>
              <a:rPr lang="es-ES" baseline="0" dirty="0" err="1" smtClean="0"/>
              <a:t>Pasterurella</a:t>
            </a:r>
            <a:r>
              <a:rPr lang="es-ES" baseline="0" dirty="0" smtClean="0"/>
              <a:t> en menos de una hora tras la aplicación.</a:t>
            </a:r>
            <a:endParaRPr lang="es-ES" dirty="0"/>
          </a:p>
        </p:txBody>
      </p:sp>
      <p:sp>
        <p:nvSpPr>
          <p:cNvPr id="4" name="Marcador de número de diapositiva 3"/>
          <p:cNvSpPr>
            <a:spLocks noGrp="1"/>
          </p:cNvSpPr>
          <p:nvPr>
            <p:ph type="sldNum" sz="quarter" idx="10"/>
          </p:nvPr>
        </p:nvSpPr>
        <p:spPr/>
        <p:txBody>
          <a:bodyPr/>
          <a:lstStyle/>
          <a:p>
            <a:pPr>
              <a:defRPr/>
            </a:pPr>
            <a:fld id="{87847CB7-AD96-4B05-AD87-B99AFF255710}" type="slidenum">
              <a:rPr lang="en-US" smtClean="0"/>
              <a:pPr>
                <a:defRPr/>
              </a:pPr>
              <a:t>9</a:t>
            </a:fld>
            <a:endParaRPr lang="en-US"/>
          </a:p>
        </p:txBody>
      </p:sp>
    </p:spTree>
    <p:extLst>
      <p:ext uri="{BB962C8B-B14F-4D97-AF65-F5344CB8AC3E}">
        <p14:creationId xmlns:p14="http://schemas.microsoft.com/office/powerpoint/2010/main" val="269255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3E5DB3FD-778F-4B21-82C1-3D12EB19A521}" type="slidenum">
              <a:rPr lang="fr-FR"/>
              <a:pPr>
                <a:defRPr/>
              </a:pPr>
              <a:t>‹Nº›</a:t>
            </a:fld>
            <a:endParaRPr lang="fr-FR"/>
          </a:p>
        </p:txBody>
      </p:sp>
    </p:spTree>
    <p:extLst>
      <p:ext uri="{BB962C8B-B14F-4D97-AF65-F5344CB8AC3E}">
        <p14:creationId xmlns:p14="http://schemas.microsoft.com/office/powerpoint/2010/main" val="54490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60188E75-4FD2-4EAD-8CF3-DEFD2F9B714B}" type="slidenum">
              <a:rPr lang="fr-FR"/>
              <a:pPr>
                <a:defRPr/>
              </a:pPr>
              <a:t>‹Nº›</a:t>
            </a:fld>
            <a:endParaRPr lang="fr-FR"/>
          </a:p>
        </p:txBody>
      </p:sp>
    </p:spTree>
    <p:extLst>
      <p:ext uri="{BB962C8B-B14F-4D97-AF65-F5344CB8AC3E}">
        <p14:creationId xmlns:p14="http://schemas.microsoft.com/office/powerpoint/2010/main" val="1160376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41001739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0709735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61150" y="457200"/>
            <a:ext cx="2173288" cy="54864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41288" y="457200"/>
            <a:ext cx="6367462"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136868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3595235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925626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10711451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41288" y="1676400"/>
            <a:ext cx="4270375"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564063" y="1676400"/>
            <a:ext cx="4270375"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28699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104747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08252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92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02450" y="274638"/>
            <a:ext cx="178435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547813" y="274638"/>
            <a:ext cx="5202237"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521D805D-B24D-4354-A295-3C04CD7533A5}" type="slidenum">
              <a:rPr lang="fr-FR"/>
              <a:pPr>
                <a:defRPr/>
              </a:pPr>
              <a:t>‹Nº›</a:t>
            </a:fld>
            <a:endParaRPr lang="fr-FR"/>
          </a:p>
        </p:txBody>
      </p:sp>
    </p:spTree>
    <p:extLst>
      <p:ext uri="{BB962C8B-B14F-4D97-AF65-F5344CB8AC3E}">
        <p14:creationId xmlns:p14="http://schemas.microsoft.com/office/powerpoint/2010/main" val="25880877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4440615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1122544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86095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61150" y="457200"/>
            <a:ext cx="2173288" cy="54864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41288" y="457200"/>
            <a:ext cx="6367462"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8049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3135527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72477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16652134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41288" y="1676400"/>
            <a:ext cx="4270375"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564063" y="1676400"/>
            <a:ext cx="4270375"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0959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541837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95386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6" descr="fon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Espace réservé du titre 1"/>
          <p:cNvSpPr>
            <a:spLocks noGrp="1"/>
          </p:cNvSpPr>
          <p:nvPr>
            <p:ph type="ctrTitle"/>
          </p:nvPr>
        </p:nvSpPr>
        <p:spPr>
          <a:xfrm>
            <a:off x="4876800" y="2398713"/>
            <a:ext cx="4032250" cy="2016125"/>
          </a:xfrm>
        </p:spPr>
        <p:txBody>
          <a:bodyPr/>
          <a:lstStyle>
            <a:lvl1pPr>
              <a:defRPr sz="3200"/>
            </a:lvl1pPr>
          </a:lstStyle>
          <a:p>
            <a:pPr lvl="0"/>
            <a:r>
              <a:rPr lang="en-GB" noProof="0" smtClean="0"/>
              <a:t>Cliquez pour modifier le style du titre</a:t>
            </a:r>
          </a:p>
        </p:txBody>
      </p:sp>
      <p:sp>
        <p:nvSpPr>
          <p:cNvPr id="116740" name="Espace réservé du texte 2"/>
          <p:cNvSpPr>
            <a:spLocks noGrp="1"/>
          </p:cNvSpPr>
          <p:nvPr>
            <p:ph type="subTitle" idx="1"/>
          </p:nvPr>
        </p:nvSpPr>
        <p:spPr>
          <a:xfrm>
            <a:off x="971550" y="5876925"/>
            <a:ext cx="5616575" cy="744538"/>
          </a:xfrm>
        </p:spPr>
        <p:txBody>
          <a:bodyPr/>
          <a:lstStyle>
            <a:lvl1pPr marL="0" indent="0" algn="ctr">
              <a:buFontTx/>
              <a:buNone/>
              <a:defRPr sz="2000">
                <a:solidFill>
                  <a:schemeClr val="bg1"/>
                </a:solidFill>
              </a:defRPr>
            </a:lvl1pPr>
          </a:lstStyle>
          <a:p>
            <a:pPr lvl="0"/>
            <a:r>
              <a:rPr lang="en-GB" noProof="0" smtClean="0"/>
              <a:t>Cliquez pour modifier le style des sous-titres du masque</a:t>
            </a:r>
          </a:p>
        </p:txBody>
      </p:sp>
      <p:sp>
        <p:nvSpPr>
          <p:cNvPr id="5" name="Espace réservé du numéro de diapositive 5"/>
          <p:cNvSpPr>
            <a:spLocks noGrp="1"/>
          </p:cNvSpPr>
          <p:nvPr>
            <p:ph type="sldNum" sz="quarter" idx="10"/>
          </p:nvPr>
        </p:nvSpPr>
        <p:spPr>
          <a:xfrm>
            <a:off x="6759575" y="6245225"/>
            <a:ext cx="2133600" cy="476250"/>
          </a:xfrm>
        </p:spPr>
        <p:txBody>
          <a:bodyPr/>
          <a:lstStyle>
            <a:lvl1pPr>
              <a:defRPr/>
            </a:lvl1pPr>
          </a:lstStyle>
          <a:p>
            <a:pPr>
              <a:defRPr/>
            </a:pPr>
            <a:fld id="{C182394D-FD68-4AEA-B22C-05EA1E0842FA}" type="slidenum">
              <a:rPr lang="en-GB"/>
              <a:pPr>
                <a:defRPr/>
              </a:pPr>
              <a:t>‹Nº›</a:t>
            </a:fld>
            <a:endParaRPr lang="en-GB"/>
          </a:p>
        </p:txBody>
      </p:sp>
    </p:spTree>
    <p:extLst>
      <p:ext uri="{BB962C8B-B14F-4D97-AF65-F5344CB8AC3E}">
        <p14:creationId xmlns:p14="http://schemas.microsoft.com/office/powerpoint/2010/main" val="17086394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761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14883880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641781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978680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61150" y="457200"/>
            <a:ext cx="2173288" cy="54864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41288" y="457200"/>
            <a:ext cx="6367462"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926165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Rectangle 13"/>
          <p:cNvSpPr>
            <a:spLocks noGrp="1" noChangeArrowheads="1"/>
          </p:cNvSpPr>
          <p:nvPr>
            <p:ph type="ftr" sz="quarter" idx="10"/>
          </p:nvPr>
        </p:nvSpPr>
        <p:spPr>
          <a:ln/>
        </p:spPr>
        <p:txBody>
          <a:bodyPr/>
          <a:lstStyle>
            <a:lvl1pPr>
              <a:defRPr/>
            </a:lvl1pPr>
          </a:lstStyle>
          <a:p>
            <a:pPr>
              <a:defRPr/>
            </a:pPr>
            <a:endParaRPr lang="fr-FR"/>
          </a:p>
        </p:txBody>
      </p:sp>
      <p:sp>
        <p:nvSpPr>
          <p:cNvPr id="5"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2751670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3"/>
          <p:cNvSpPr>
            <a:spLocks noGrp="1" noChangeArrowheads="1"/>
          </p:cNvSpPr>
          <p:nvPr>
            <p:ph type="ftr" sz="quarter" idx="10"/>
          </p:nvPr>
        </p:nvSpPr>
        <p:spPr>
          <a:ln/>
        </p:spPr>
        <p:txBody>
          <a:bodyPr/>
          <a:lstStyle>
            <a:lvl1pPr>
              <a:defRPr/>
            </a:lvl1pPr>
          </a:lstStyle>
          <a:p>
            <a:pPr>
              <a:defRPr/>
            </a:pPr>
            <a:endParaRPr lang="fr-FR"/>
          </a:p>
        </p:txBody>
      </p:sp>
      <p:sp>
        <p:nvSpPr>
          <p:cNvPr id="5"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1676739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13"/>
          <p:cNvSpPr>
            <a:spLocks noGrp="1" noChangeArrowheads="1"/>
          </p:cNvSpPr>
          <p:nvPr>
            <p:ph type="ftr" sz="quarter" idx="10"/>
          </p:nvPr>
        </p:nvSpPr>
        <p:spPr>
          <a:ln/>
        </p:spPr>
        <p:txBody>
          <a:bodyPr/>
          <a:lstStyle>
            <a:lvl1pPr>
              <a:defRPr/>
            </a:lvl1pPr>
          </a:lstStyle>
          <a:p>
            <a:pPr>
              <a:defRPr/>
            </a:pPr>
            <a:endParaRPr lang="fr-FR"/>
          </a:p>
        </p:txBody>
      </p:sp>
      <p:sp>
        <p:nvSpPr>
          <p:cNvPr id="5"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7054579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916113"/>
            <a:ext cx="4038600" cy="44656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916113"/>
            <a:ext cx="4038600" cy="44656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3"/>
          <p:cNvSpPr>
            <a:spLocks noGrp="1" noChangeArrowheads="1"/>
          </p:cNvSpPr>
          <p:nvPr>
            <p:ph type="ftr" sz="quarter" idx="10"/>
          </p:nvPr>
        </p:nvSpPr>
        <p:spPr>
          <a:ln/>
        </p:spPr>
        <p:txBody>
          <a:bodyPr/>
          <a:lstStyle>
            <a:lvl1pPr>
              <a:defRPr/>
            </a:lvl1pPr>
          </a:lstStyle>
          <a:p>
            <a:pPr>
              <a:defRPr/>
            </a:pPr>
            <a:endParaRPr lang="fr-FR"/>
          </a:p>
        </p:txBody>
      </p:sp>
      <p:sp>
        <p:nvSpPr>
          <p:cNvPr id="6"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510292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3"/>
          <p:cNvSpPr>
            <a:spLocks noGrp="1" noChangeArrowheads="1"/>
          </p:cNvSpPr>
          <p:nvPr>
            <p:ph type="ftr" sz="quarter" idx="10"/>
          </p:nvPr>
        </p:nvSpPr>
        <p:spPr>
          <a:ln/>
        </p:spPr>
        <p:txBody>
          <a:bodyPr/>
          <a:lstStyle>
            <a:lvl1pPr>
              <a:defRPr/>
            </a:lvl1pPr>
          </a:lstStyle>
          <a:p>
            <a:pPr>
              <a:defRPr/>
            </a:pPr>
            <a:endParaRPr lang="fr-FR"/>
          </a:p>
        </p:txBody>
      </p:sp>
      <p:sp>
        <p:nvSpPr>
          <p:cNvPr id="8"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4539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7D47017C-5B6B-4820-8A53-4B94A6BA853A}" type="slidenum">
              <a:rPr lang="en-GB"/>
              <a:pPr>
                <a:defRPr/>
              </a:pPr>
              <a:t>‹Nº›</a:t>
            </a:fld>
            <a:endParaRPr lang="en-GB" dirty="0"/>
          </a:p>
        </p:txBody>
      </p:sp>
    </p:spTree>
    <p:extLst>
      <p:ext uri="{BB962C8B-B14F-4D97-AF65-F5344CB8AC3E}">
        <p14:creationId xmlns:p14="http://schemas.microsoft.com/office/powerpoint/2010/main" val="14172311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13"/>
          <p:cNvSpPr>
            <a:spLocks noGrp="1" noChangeArrowheads="1"/>
          </p:cNvSpPr>
          <p:nvPr>
            <p:ph type="ftr" sz="quarter" idx="10"/>
          </p:nvPr>
        </p:nvSpPr>
        <p:spPr>
          <a:ln/>
        </p:spPr>
        <p:txBody>
          <a:bodyPr/>
          <a:lstStyle>
            <a:lvl1pPr>
              <a:defRPr/>
            </a:lvl1pPr>
          </a:lstStyle>
          <a:p>
            <a:pPr>
              <a:defRPr/>
            </a:pPr>
            <a:endParaRPr lang="fr-FR"/>
          </a:p>
        </p:txBody>
      </p:sp>
      <p:sp>
        <p:nvSpPr>
          <p:cNvPr id="4"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9771156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endParaRPr lang="fr-FR"/>
          </a:p>
        </p:txBody>
      </p:sp>
      <p:sp>
        <p:nvSpPr>
          <p:cNvPr id="3"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4385141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13"/>
          <p:cNvSpPr>
            <a:spLocks noGrp="1" noChangeArrowheads="1"/>
          </p:cNvSpPr>
          <p:nvPr>
            <p:ph type="ftr" sz="quarter" idx="10"/>
          </p:nvPr>
        </p:nvSpPr>
        <p:spPr>
          <a:ln/>
        </p:spPr>
        <p:txBody>
          <a:bodyPr/>
          <a:lstStyle>
            <a:lvl1pPr>
              <a:defRPr/>
            </a:lvl1pPr>
          </a:lstStyle>
          <a:p>
            <a:pPr>
              <a:defRPr/>
            </a:pPr>
            <a:endParaRPr lang="fr-FR"/>
          </a:p>
        </p:txBody>
      </p:sp>
      <p:sp>
        <p:nvSpPr>
          <p:cNvPr id="6"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710640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13"/>
          <p:cNvSpPr>
            <a:spLocks noGrp="1" noChangeArrowheads="1"/>
          </p:cNvSpPr>
          <p:nvPr>
            <p:ph type="ftr" sz="quarter" idx="10"/>
          </p:nvPr>
        </p:nvSpPr>
        <p:spPr>
          <a:ln/>
        </p:spPr>
        <p:txBody>
          <a:bodyPr/>
          <a:lstStyle>
            <a:lvl1pPr>
              <a:defRPr/>
            </a:lvl1pPr>
          </a:lstStyle>
          <a:p>
            <a:pPr>
              <a:defRPr/>
            </a:pPr>
            <a:endParaRPr lang="fr-FR"/>
          </a:p>
        </p:txBody>
      </p:sp>
      <p:sp>
        <p:nvSpPr>
          <p:cNvPr id="6"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3457816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3"/>
          <p:cNvSpPr>
            <a:spLocks noGrp="1" noChangeArrowheads="1"/>
          </p:cNvSpPr>
          <p:nvPr>
            <p:ph type="ftr" sz="quarter" idx="10"/>
          </p:nvPr>
        </p:nvSpPr>
        <p:spPr>
          <a:ln/>
        </p:spPr>
        <p:txBody>
          <a:bodyPr/>
          <a:lstStyle>
            <a:lvl1pPr>
              <a:defRPr/>
            </a:lvl1pPr>
          </a:lstStyle>
          <a:p>
            <a:pPr>
              <a:defRPr/>
            </a:pPr>
            <a:endParaRPr lang="fr-FR"/>
          </a:p>
        </p:txBody>
      </p:sp>
      <p:sp>
        <p:nvSpPr>
          <p:cNvPr id="5"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0175148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38925" y="836613"/>
            <a:ext cx="2058988" cy="5545137"/>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836613"/>
            <a:ext cx="6029325" cy="55451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3"/>
          <p:cNvSpPr>
            <a:spLocks noGrp="1" noChangeArrowheads="1"/>
          </p:cNvSpPr>
          <p:nvPr>
            <p:ph type="ftr" sz="quarter" idx="10"/>
          </p:nvPr>
        </p:nvSpPr>
        <p:spPr>
          <a:ln/>
        </p:spPr>
        <p:txBody>
          <a:bodyPr/>
          <a:lstStyle>
            <a:lvl1pPr>
              <a:defRPr/>
            </a:lvl1pPr>
          </a:lstStyle>
          <a:p>
            <a:pPr>
              <a:defRPr/>
            </a:pPr>
            <a:endParaRPr lang="fr-FR"/>
          </a:p>
        </p:txBody>
      </p:sp>
      <p:sp>
        <p:nvSpPr>
          <p:cNvPr id="5" name="Rectangle 14"/>
          <p:cNvSpPr>
            <a:spLocks noGrp="1" noChangeArrowheads="1"/>
          </p:cNvSpPr>
          <p:nvPr>
            <p:ph type="sldNum"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29922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Espace réservé du numéro de diapositive 5"/>
          <p:cNvSpPr>
            <a:spLocks noGrp="1"/>
          </p:cNvSpPr>
          <p:nvPr>
            <p:ph type="sldNum" sz="quarter" idx="10"/>
          </p:nvPr>
        </p:nvSpPr>
        <p:spPr/>
        <p:txBody>
          <a:bodyPr/>
          <a:lstStyle>
            <a:lvl1pPr>
              <a:defRPr/>
            </a:lvl1pPr>
          </a:lstStyle>
          <a:p>
            <a:pPr>
              <a:defRPr/>
            </a:pPr>
            <a:fld id="{AC734C5D-4025-4D88-AA8C-0B721BA4CEAF}" type="slidenum">
              <a:rPr lang="en-GB"/>
              <a:pPr>
                <a:defRPr/>
              </a:pPr>
              <a:t>‹Nº›</a:t>
            </a:fld>
            <a:endParaRPr lang="en-GB" dirty="0"/>
          </a:p>
        </p:txBody>
      </p:sp>
    </p:spTree>
    <p:extLst>
      <p:ext uri="{BB962C8B-B14F-4D97-AF65-F5344CB8AC3E}">
        <p14:creationId xmlns:p14="http://schemas.microsoft.com/office/powerpoint/2010/main" val="334436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187450" y="1341438"/>
            <a:ext cx="3673475" cy="4813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13325" y="1341438"/>
            <a:ext cx="3673475" cy="4813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Espace réservé du numéro de diapositive 5"/>
          <p:cNvSpPr>
            <a:spLocks noGrp="1"/>
          </p:cNvSpPr>
          <p:nvPr>
            <p:ph type="sldNum" sz="quarter" idx="10"/>
          </p:nvPr>
        </p:nvSpPr>
        <p:spPr/>
        <p:txBody>
          <a:bodyPr/>
          <a:lstStyle>
            <a:lvl1pPr>
              <a:defRPr/>
            </a:lvl1pPr>
          </a:lstStyle>
          <a:p>
            <a:pPr>
              <a:defRPr/>
            </a:pPr>
            <a:fld id="{6C7D0ABF-C42A-41B1-B93D-26907543DFBA}" type="slidenum">
              <a:rPr lang="en-GB"/>
              <a:pPr>
                <a:defRPr/>
              </a:pPr>
              <a:t>‹Nº›</a:t>
            </a:fld>
            <a:endParaRPr lang="en-GB" dirty="0"/>
          </a:p>
        </p:txBody>
      </p:sp>
    </p:spTree>
    <p:extLst>
      <p:ext uri="{BB962C8B-B14F-4D97-AF65-F5344CB8AC3E}">
        <p14:creationId xmlns:p14="http://schemas.microsoft.com/office/powerpoint/2010/main" val="305423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Espace réservé du numéro de diapositive 5"/>
          <p:cNvSpPr>
            <a:spLocks noGrp="1"/>
          </p:cNvSpPr>
          <p:nvPr>
            <p:ph type="sldNum" sz="quarter" idx="10"/>
          </p:nvPr>
        </p:nvSpPr>
        <p:spPr/>
        <p:txBody>
          <a:bodyPr/>
          <a:lstStyle>
            <a:lvl1pPr>
              <a:defRPr/>
            </a:lvl1pPr>
          </a:lstStyle>
          <a:p>
            <a:pPr>
              <a:defRPr/>
            </a:pPr>
            <a:fld id="{B6BA15D7-FA53-4815-8AB9-5CFA66DED6A7}" type="slidenum">
              <a:rPr lang="en-GB"/>
              <a:pPr>
                <a:defRPr/>
              </a:pPr>
              <a:t>‹Nº›</a:t>
            </a:fld>
            <a:endParaRPr lang="en-GB" dirty="0"/>
          </a:p>
        </p:txBody>
      </p:sp>
    </p:spTree>
    <p:extLst>
      <p:ext uri="{BB962C8B-B14F-4D97-AF65-F5344CB8AC3E}">
        <p14:creationId xmlns:p14="http://schemas.microsoft.com/office/powerpoint/2010/main" val="10639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Espace réservé du numéro de diapositive 5"/>
          <p:cNvSpPr>
            <a:spLocks noGrp="1"/>
          </p:cNvSpPr>
          <p:nvPr>
            <p:ph type="sldNum" sz="quarter" idx="10"/>
          </p:nvPr>
        </p:nvSpPr>
        <p:spPr/>
        <p:txBody>
          <a:bodyPr/>
          <a:lstStyle>
            <a:lvl1pPr>
              <a:defRPr/>
            </a:lvl1pPr>
          </a:lstStyle>
          <a:p>
            <a:pPr>
              <a:defRPr/>
            </a:pPr>
            <a:fld id="{8347EA0E-5100-4D16-ACF5-5DDD51CB6ADC}" type="slidenum">
              <a:rPr lang="en-GB"/>
              <a:pPr>
                <a:defRPr/>
              </a:pPr>
              <a:t>‹Nº›</a:t>
            </a:fld>
            <a:endParaRPr lang="en-GB" dirty="0"/>
          </a:p>
        </p:txBody>
      </p:sp>
    </p:spTree>
    <p:extLst>
      <p:ext uri="{BB962C8B-B14F-4D97-AF65-F5344CB8AC3E}">
        <p14:creationId xmlns:p14="http://schemas.microsoft.com/office/powerpoint/2010/main" val="107771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E6B8613C-E318-49ED-BD2D-7E62A9708F82}" type="slidenum">
              <a:rPr lang="en-GB"/>
              <a:pPr>
                <a:defRPr/>
              </a:pPr>
              <a:t>‹Nº›</a:t>
            </a:fld>
            <a:endParaRPr lang="en-GB" dirty="0"/>
          </a:p>
        </p:txBody>
      </p:sp>
    </p:spTree>
    <p:extLst>
      <p:ext uri="{BB962C8B-B14F-4D97-AF65-F5344CB8AC3E}">
        <p14:creationId xmlns:p14="http://schemas.microsoft.com/office/powerpoint/2010/main" val="2556473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A6514DF2-3C17-4F3B-B20F-E511024C067C}" type="slidenum">
              <a:rPr lang="en-GB"/>
              <a:pPr>
                <a:defRPr/>
              </a:pPr>
              <a:t>‹Nº›</a:t>
            </a:fld>
            <a:endParaRPr lang="en-GB" dirty="0"/>
          </a:p>
        </p:txBody>
      </p:sp>
    </p:spTree>
    <p:extLst>
      <p:ext uri="{BB962C8B-B14F-4D97-AF65-F5344CB8AC3E}">
        <p14:creationId xmlns:p14="http://schemas.microsoft.com/office/powerpoint/2010/main" val="17602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42228B30-CED3-4307-A79D-D5D5BF38B945}" type="slidenum">
              <a:rPr lang="fr-FR"/>
              <a:pPr>
                <a:defRPr/>
              </a:pPr>
              <a:t>‹Nº›</a:t>
            </a:fld>
            <a:endParaRPr lang="fr-FR"/>
          </a:p>
        </p:txBody>
      </p:sp>
    </p:spTree>
    <p:extLst>
      <p:ext uri="{BB962C8B-B14F-4D97-AF65-F5344CB8AC3E}">
        <p14:creationId xmlns:p14="http://schemas.microsoft.com/office/powerpoint/2010/main" val="121708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C8977653-EE96-4692-BFA0-D2713B42169F}" type="slidenum">
              <a:rPr lang="en-GB"/>
              <a:pPr>
                <a:defRPr/>
              </a:pPr>
              <a:t>‹Nº›</a:t>
            </a:fld>
            <a:endParaRPr lang="en-GB" dirty="0"/>
          </a:p>
        </p:txBody>
      </p:sp>
    </p:spTree>
    <p:extLst>
      <p:ext uri="{BB962C8B-B14F-4D97-AF65-F5344CB8AC3E}">
        <p14:creationId xmlns:p14="http://schemas.microsoft.com/office/powerpoint/2010/main" val="4201194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D6E96799-B6B0-424E-A86D-A405BE3C6B68}" type="slidenum">
              <a:rPr lang="en-GB"/>
              <a:pPr>
                <a:defRPr/>
              </a:pPr>
              <a:t>‹Nº›</a:t>
            </a:fld>
            <a:endParaRPr lang="en-GB" dirty="0"/>
          </a:p>
        </p:txBody>
      </p:sp>
    </p:spTree>
    <p:extLst>
      <p:ext uri="{BB962C8B-B14F-4D97-AF65-F5344CB8AC3E}">
        <p14:creationId xmlns:p14="http://schemas.microsoft.com/office/powerpoint/2010/main" val="151047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11963" y="274638"/>
            <a:ext cx="1874837" cy="58801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187450" y="274638"/>
            <a:ext cx="5472113" cy="58801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AA98328E-F579-44A7-A73D-330861DF395D}" type="slidenum">
              <a:rPr lang="en-GB"/>
              <a:pPr>
                <a:defRPr/>
              </a:pPr>
              <a:t>‹Nº›</a:t>
            </a:fld>
            <a:endParaRPr lang="en-GB" dirty="0"/>
          </a:p>
        </p:txBody>
      </p:sp>
    </p:spTree>
    <p:extLst>
      <p:ext uri="{BB962C8B-B14F-4D97-AF65-F5344CB8AC3E}">
        <p14:creationId xmlns:p14="http://schemas.microsoft.com/office/powerpoint/2010/main" val="130977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35150" y="274638"/>
            <a:ext cx="6851650" cy="706437"/>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1187450" y="1341438"/>
            <a:ext cx="7499350" cy="23304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1187450" y="3824288"/>
            <a:ext cx="7499350" cy="23304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Espace réservé du numéro de diapositive 5"/>
          <p:cNvSpPr>
            <a:spLocks noGrp="1"/>
          </p:cNvSpPr>
          <p:nvPr>
            <p:ph type="sldNum" sz="quarter" idx="10"/>
          </p:nvPr>
        </p:nvSpPr>
        <p:spPr/>
        <p:txBody>
          <a:bodyPr/>
          <a:lstStyle>
            <a:lvl1pPr>
              <a:defRPr/>
            </a:lvl1pPr>
          </a:lstStyle>
          <a:p>
            <a:pPr>
              <a:defRPr/>
            </a:pPr>
            <a:fld id="{068AAF35-B3D7-4441-954D-8A7019BD053A}" type="slidenum">
              <a:rPr lang="en-GB"/>
              <a:pPr>
                <a:defRPr/>
              </a:pPr>
              <a:t>‹Nº›</a:t>
            </a:fld>
            <a:endParaRPr lang="en-GB" dirty="0"/>
          </a:p>
        </p:txBody>
      </p:sp>
    </p:spTree>
    <p:extLst>
      <p:ext uri="{BB962C8B-B14F-4D97-AF65-F5344CB8AC3E}">
        <p14:creationId xmlns:p14="http://schemas.microsoft.com/office/powerpoint/2010/main" val="3789065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35150" y="274638"/>
            <a:ext cx="6851650" cy="706437"/>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1187450" y="1341438"/>
            <a:ext cx="3673475" cy="4813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13325" y="1341438"/>
            <a:ext cx="3673475" cy="4813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Espace réservé du numéro de diapositive 5"/>
          <p:cNvSpPr>
            <a:spLocks noGrp="1"/>
          </p:cNvSpPr>
          <p:nvPr>
            <p:ph type="sldNum" sz="quarter" idx="10"/>
          </p:nvPr>
        </p:nvSpPr>
        <p:spPr/>
        <p:txBody>
          <a:bodyPr/>
          <a:lstStyle>
            <a:lvl1pPr>
              <a:defRPr/>
            </a:lvl1pPr>
          </a:lstStyle>
          <a:p>
            <a:pPr>
              <a:defRPr/>
            </a:pPr>
            <a:fld id="{97B07AF5-4E0D-4C17-8318-0596FA5DF057}" type="slidenum">
              <a:rPr lang="en-GB"/>
              <a:pPr>
                <a:defRPr/>
              </a:pPr>
              <a:t>‹Nº›</a:t>
            </a:fld>
            <a:endParaRPr lang="en-GB" dirty="0"/>
          </a:p>
        </p:txBody>
      </p:sp>
    </p:spTree>
    <p:extLst>
      <p:ext uri="{BB962C8B-B14F-4D97-AF65-F5344CB8AC3E}">
        <p14:creationId xmlns:p14="http://schemas.microsoft.com/office/powerpoint/2010/main" val="295950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1835150" y="274638"/>
            <a:ext cx="6851650" cy="706437"/>
          </a:xfr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187450" y="1341438"/>
            <a:ext cx="3673475" cy="4813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5013325" y="1341438"/>
            <a:ext cx="3673475" cy="4813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Espace réservé du numéro de diapositive 5"/>
          <p:cNvSpPr>
            <a:spLocks noGrp="1"/>
          </p:cNvSpPr>
          <p:nvPr>
            <p:ph type="sldNum" sz="quarter" idx="10"/>
          </p:nvPr>
        </p:nvSpPr>
        <p:spPr/>
        <p:txBody>
          <a:bodyPr/>
          <a:lstStyle>
            <a:lvl1pPr>
              <a:defRPr/>
            </a:lvl1pPr>
          </a:lstStyle>
          <a:p>
            <a:pPr>
              <a:defRPr/>
            </a:pPr>
            <a:fld id="{6F9B7AAD-2DDB-4470-84A7-5304E0F51601}" type="slidenum">
              <a:rPr lang="en-GB"/>
              <a:pPr>
                <a:defRPr/>
              </a:pPr>
              <a:t>‹Nº›</a:t>
            </a:fld>
            <a:endParaRPr lang="en-GB" dirty="0"/>
          </a:p>
        </p:txBody>
      </p:sp>
    </p:spTree>
    <p:extLst>
      <p:ext uri="{BB962C8B-B14F-4D97-AF65-F5344CB8AC3E}">
        <p14:creationId xmlns:p14="http://schemas.microsoft.com/office/powerpoint/2010/main" val="3995489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768577-288C-42C5-AFA3-8331D3D54AE3}" type="slidenum">
              <a:rPr lang="en-US" altLang="en-US"/>
              <a:pPr>
                <a:defRPr/>
              </a:pPr>
              <a:t>‹Nº›</a:t>
            </a:fld>
            <a:endParaRPr lang="en-US" altLang="en-US"/>
          </a:p>
        </p:txBody>
      </p:sp>
    </p:spTree>
    <p:extLst>
      <p:ext uri="{BB962C8B-B14F-4D97-AF65-F5344CB8AC3E}">
        <p14:creationId xmlns:p14="http://schemas.microsoft.com/office/powerpoint/2010/main" val="3927861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BB32A1-E97E-4A23-B8D9-09ED705922DA}" type="slidenum">
              <a:rPr lang="en-US" altLang="en-US"/>
              <a:pPr>
                <a:defRPr/>
              </a:pPr>
              <a:t>‹Nº›</a:t>
            </a:fld>
            <a:endParaRPr lang="en-US" altLang="en-US"/>
          </a:p>
        </p:txBody>
      </p:sp>
    </p:spTree>
    <p:extLst>
      <p:ext uri="{BB962C8B-B14F-4D97-AF65-F5344CB8AC3E}">
        <p14:creationId xmlns:p14="http://schemas.microsoft.com/office/powerpoint/2010/main" val="2889315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66B91D-6D5D-486B-AFA4-B9D597FD948E}" type="slidenum">
              <a:rPr lang="en-US" altLang="en-US"/>
              <a:pPr>
                <a:defRPr/>
              </a:pPr>
              <a:t>‹Nº›</a:t>
            </a:fld>
            <a:endParaRPr lang="en-US" altLang="en-US"/>
          </a:p>
        </p:txBody>
      </p:sp>
    </p:spTree>
    <p:extLst>
      <p:ext uri="{BB962C8B-B14F-4D97-AF65-F5344CB8AC3E}">
        <p14:creationId xmlns:p14="http://schemas.microsoft.com/office/powerpoint/2010/main" val="2587180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85800" y="1752600"/>
            <a:ext cx="39624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800600" y="1752600"/>
            <a:ext cx="39624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2254C3B-67CB-4975-A299-F6F36DF14DA8}" type="slidenum">
              <a:rPr lang="en-US" altLang="en-US"/>
              <a:pPr>
                <a:defRPr/>
              </a:pPr>
              <a:t>‹Nº›</a:t>
            </a:fld>
            <a:endParaRPr lang="en-US" altLang="en-US"/>
          </a:p>
        </p:txBody>
      </p:sp>
    </p:spTree>
    <p:extLst>
      <p:ext uri="{BB962C8B-B14F-4D97-AF65-F5344CB8AC3E}">
        <p14:creationId xmlns:p14="http://schemas.microsoft.com/office/powerpoint/2010/main" val="271144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Espace réservé du numéro de diapositive 5"/>
          <p:cNvSpPr>
            <a:spLocks noGrp="1"/>
          </p:cNvSpPr>
          <p:nvPr>
            <p:ph type="sldNum" sz="quarter" idx="10"/>
          </p:nvPr>
        </p:nvSpPr>
        <p:spPr/>
        <p:txBody>
          <a:bodyPr/>
          <a:lstStyle>
            <a:lvl1pPr>
              <a:defRPr/>
            </a:lvl1pPr>
          </a:lstStyle>
          <a:p>
            <a:pPr>
              <a:defRPr/>
            </a:pPr>
            <a:fld id="{69B4CFDC-9CF2-43BC-BF54-16D269A68115}" type="slidenum">
              <a:rPr lang="fr-FR"/>
              <a:pPr>
                <a:defRPr/>
              </a:pPr>
              <a:t>‹Nº›</a:t>
            </a:fld>
            <a:endParaRPr lang="fr-FR"/>
          </a:p>
        </p:txBody>
      </p:sp>
    </p:spTree>
    <p:extLst>
      <p:ext uri="{BB962C8B-B14F-4D97-AF65-F5344CB8AC3E}">
        <p14:creationId xmlns:p14="http://schemas.microsoft.com/office/powerpoint/2010/main" val="4067413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D75D60D-07D0-4D56-8130-AB5E4B02E079}" type="slidenum">
              <a:rPr lang="en-US" altLang="en-US"/>
              <a:pPr>
                <a:defRPr/>
              </a:pPr>
              <a:t>‹Nº›</a:t>
            </a:fld>
            <a:endParaRPr lang="en-US" altLang="en-US"/>
          </a:p>
        </p:txBody>
      </p:sp>
    </p:spTree>
    <p:extLst>
      <p:ext uri="{BB962C8B-B14F-4D97-AF65-F5344CB8AC3E}">
        <p14:creationId xmlns:p14="http://schemas.microsoft.com/office/powerpoint/2010/main" val="1054850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80E6F47-1D76-4DA6-81CE-45DCE1E86743}" type="slidenum">
              <a:rPr lang="en-US" altLang="en-US"/>
              <a:pPr>
                <a:defRPr/>
              </a:pPr>
              <a:t>‹Nº›</a:t>
            </a:fld>
            <a:endParaRPr lang="en-US" altLang="en-US"/>
          </a:p>
        </p:txBody>
      </p:sp>
    </p:spTree>
    <p:extLst>
      <p:ext uri="{BB962C8B-B14F-4D97-AF65-F5344CB8AC3E}">
        <p14:creationId xmlns:p14="http://schemas.microsoft.com/office/powerpoint/2010/main" val="367200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9A72489-AB59-49E8-BB64-15892857F522}" type="slidenum">
              <a:rPr lang="en-US" altLang="en-US"/>
              <a:pPr>
                <a:defRPr/>
              </a:pPr>
              <a:t>‹Nº›</a:t>
            </a:fld>
            <a:endParaRPr lang="en-US" altLang="en-US"/>
          </a:p>
        </p:txBody>
      </p:sp>
    </p:spTree>
    <p:extLst>
      <p:ext uri="{BB962C8B-B14F-4D97-AF65-F5344CB8AC3E}">
        <p14:creationId xmlns:p14="http://schemas.microsoft.com/office/powerpoint/2010/main" val="3107151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B7D326-B5EE-4F18-8197-65D30BDA5153}" type="slidenum">
              <a:rPr lang="en-US" altLang="en-US"/>
              <a:pPr>
                <a:defRPr/>
              </a:pPr>
              <a:t>‹Nº›</a:t>
            </a:fld>
            <a:endParaRPr lang="en-US" altLang="en-US"/>
          </a:p>
        </p:txBody>
      </p:sp>
    </p:spTree>
    <p:extLst>
      <p:ext uri="{BB962C8B-B14F-4D97-AF65-F5344CB8AC3E}">
        <p14:creationId xmlns:p14="http://schemas.microsoft.com/office/powerpoint/2010/main" val="3250499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C6E513-4EEB-4822-BCCC-5879807616FD}" type="slidenum">
              <a:rPr lang="en-US" altLang="en-US"/>
              <a:pPr>
                <a:defRPr/>
              </a:pPr>
              <a:t>‹Nº›</a:t>
            </a:fld>
            <a:endParaRPr lang="en-US" altLang="en-US"/>
          </a:p>
        </p:txBody>
      </p:sp>
    </p:spTree>
    <p:extLst>
      <p:ext uri="{BB962C8B-B14F-4D97-AF65-F5344CB8AC3E}">
        <p14:creationId xmlns:p14="http://schemas.microsoft.com/office/powerpoint/2010/main" val="462268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346B5E-05B8-453F-A444-A8483B5DF842}" type="slidenum">
              <a:rPr lang="en-US" altLang="en-US"/>
              <a:pPr>
                <a:defRPr/>
              </a:pPr>
              <a:t>‹Nº›</a:t>
            </a:fld>
            <a:endParaRPr lang="en-US" altLang="en-US"/>
          </a:p>
        </p:txBody>
      </p:sp>
    </p:spTree>
    <p:extLst>
      <p:ext uri="{BB962C8B-B14F-4D97-AF65-F5344CB8AC3E}">
        <p14:creationId xmlns:p14="http://schemas.microsoft.com/office/powerpoint/2010/main" val="1281139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43700" y="152400"/>
            <a:ext cx="2019300" cy="6172200"/>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85800" y="152400"/>
            <a:ext cx="5905500" cy="6172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Antimicrobial Policy Options,     Updated February 2nd, 2012</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CD98EB2-E7C5-4751-9D51-AAB2E05A03C4}" type="slidenum">
              <a:rPr lang="en-US" altLang="en-US"/>
              <a:pPr>
                <a:defRPr/>
              </a:pPr>
              <a:t>‹Nº›</a:t>
            </a:fld>
            <a:endParaRPr lang="en-US" altLang="en-US"/>
          </a:p>
        </p:txBody>
      </p:sp>
    </p:spTree>
    <p:extLst>
      <p:ext uri="{BB962C8B-B14F-4D97-AF65-F5344CB8AC3E}">
        <p14:creationId xmlns:p14="http://schemas.microsoft.com/office/powerpoint/2010/main" val="4039180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548455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00530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279264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547813" y="1844675"/>
            <a:ext cx="3492500" cy="42814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192713" y="1844675"/>
            <a:ext cx="3494087" cy="42814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Espace réservé du numéro de diapositive 5"/>
          <p:cNvSpPr>
            <a:spLocks noGrp="1"/>
          </p:cNvSpPr>
          <p:nvPr>
            <p:ph type="sldNum" sz="quarter" idx="10"/>
          </p:nvPr>
        </p:nvSpPr>
        <p:spPr/>
        <p:txBody>
          <a:bodyPr/>
          <a:lstStyle>
            <a:lvl1pPr>
              <a:defRPr/>
            </a:lvl1pPr>
          </a:lstStyle>
          <a:p>
            <a:pPr>
              <a:defRPr/>
            </a:pPr>
            <a:fld id="{1667F4A7-DBE6-4EB5-B81F-396D578D92FA}" type="slidenum">
              <a:rPr lang="fr-FR"/>
              <a:pPr>
                <a:defRPr/>
              </a:pPr>
              <a:t>‹Nº›</a:t>
            </a:fld>
            <a:endParaRPr lang="fr-FR"/>
          </a:p>
        </p:txBody>
      </p:sp>
    </p:spTree>
    <p:extLst>
      <p:ext uri="{BB962C8B-B14F-4D97-AF65-F5344CB8AC3E}">
        <p14:creationId xmlns:p14="http://schemas.microsoft.com/office/powerpoint/2010/main" val="3329431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49892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92976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06258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037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953930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17666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53871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52650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125937C1-F7CB-4D2B-B4B6-88780C25663B}" type="slidenum">
              <a:rPr lang="fr-FR"/>
              <a:pPr>
                <a:defRPr/>
              </a:pPr>
              <a:t>‹Nº›</a:t>
            </a:fld>
            <a:endParaRPr lang="fr-FR"/>
          </a:p>
        </p:txBody>
      </p:sp>
    </p:spTree>
    <p:extLst>
      <p:ext uri="{BB962C8B-B14F-4D97-AF65-F5344CB8AC3E}">
        <p14:creationId xmlns:p14="http://schemas.microsoft.com/office/powerpoint/2010/main" val="194218508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F8897C54-2019-4DAE-95D9-7492CF04B7AA}" type="slidenum">
              <a:rPr lang="fr-FR"/>
              <a:pPr>
                <a:defRPr/>
              </a:pPr>
              <a:t>‹Nº›</a:t>
            </a:fld>
            <a:endParaRPr lang="fr-FR"/>
          </a:p>
        </p:txBody>
      </p:sp>
    </p:spTree>
    <p:extLst>
      <p:ext uri="{BB962C8B-B14F-4D97-AF65-F5344CB8AC3E}">
        <p14:creationId xmlns:p14="http://schemas.microsoft.com/office/powerpoint/2010/main" val="12419312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Espace réservé du numéro de diapositive 5"/>
          <p:cNvSpPr>
            <a:spLocks noGrp="1"/>
          </p:cNvSpPr>
          <p:nvPr>
            <p:ph type="sldNum" sz="quarter" idx="10"/>
          </p:nvPr>
        </p:nvSpPr>
        <p:spPr/>
        <p:txBody>
          <a:bodyPr/>
          <a:lstStyle>
            <a:lvl1pPr>
              <a:defRPr/>
            </a:lvl1pPr>
          </a:lstStyle>
          <a:p>
            <a:pPr>
              <a:defRPr/>
            </a:pPr>
            <a:fld id="{63C008AD-CF52-4E47-951F-B861B307B107}" type="slidenum">
              <a:rPr lang="fr-FR"/>
              <a:pPr>
                <a:defRPr/>
              </a:pPr>
              <a:t>‹Nº›</a:t>
            </a:fld>
            <a:endParaRPr lang="fr-FR"/>
          </a:p>
        </p:txBody>
      </p:sp>
    </p:spTree>
    <p:extLst>
      <p:ext uri="{BB962C8B-B14F-4D97-AF65-F5344CB8AC3E}">
        <p14:creationId xmlns:p14="http://schemas.microsoft.com/office/powerpoint/2010/main" val="2964167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Espace réservé du numéro de diapositive 5"/>
          <p:cNvSpPr>
            <a:spLocks noGrp="1"/>
          </p:cNvSpPr>
          <p:nvPr>
            <p:ph type="sldNum" sz="quarter" idx="10"/>
          </p:nvPr>
        </p:nvSpPr>
        <p:spPr/>
        <p:txBody>
          <a:bodyPr/>
          <a:lstStyle>
            <a:lvl1pPr>
              <a:defRPr/>
            </a:lvl1pPr>
          </a:lstStyle>
          <a:p>
            <a:pPr>
              <a:defRPr/>
            </a:pPr>
            <a:fld id="{DF4788F7-34A1-4E83-952E-5AB35794804F}" type="slidenum">
              <a:rPr lang="fr-FR"/>
              <a:pPr>
                <a:defRPr/>
              </a:pPr>
              <a:t>‹Nº›</a:t>
            </a:fld>
            <a:endParaRPr lang="fr-FR"/>
          </a:p>
        </p:txBody>
      </p:sp>
    </p:spTree>
    <p:extLst>
      <p:ext uri="{BB962C8B-B14F-4D97-AF65-F5344CB8AC3E}">
        <p14:creationId xmlns:p14="http://schemas.microsoft.com/office/powerpoint/2010/main" val="184773056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547813" y="1844675"/>
            <a:ext cx="3492500" cy="42814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192713" y="1844675"/>
            <a:ext cx="3494087" cy="42814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Espace réservé du numéro de diapositive 5"/>
          <p:cNvSpPr>
            <a:spLocks noGrp="1"/>
          </p:cNvSpPr>
          <p:nvPr>
            <p:ph type="sldNum" sz="quarter" idx="10"/>
          </p:nvPr>
        </p:nvSpPr>
        <p:spPr/>
        <p:txBody>
          <a:bodyPr/>
          <a:lstStyle>
            <a:lvl1pPr>
              <a:defRPr/>
            </a:lvl1pPr>
          </a:lstStyle>
          <a:p>
            <a:pPr>
              <a:defRPr/>
            </a:pPr>
            <a:fld id="{4621507E-E5BE-4D4E-90A1-280A38844205}" type="slidenum">
              <a:rPr lang="fr-FR"/>
              <a:pPr>
                <a:defRPr/>
              </a:pPr>
              <a:t>‹Nº›</a:t>
            </a:fld>
            <a:endParaRPr lang="fr-FR"/>
          </a:p>
        </p:txBody>
      </p:sp>
    </p:spTree>
    <p:extLst>
      <p:ext uri="{BB962C8B-B14F-4D97-AF65-F5344CB8AC3E}">
        <p14:creationId xmlns:p14="http://schemas.microsoft.com/office/powerpoint/2010/main" val="340885764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Espace réservé du numéro de diapositive 5"/>
          <p:cNvSpPr>
            <a:spLocks noGrp="1"/>
          </p:cNvSpPr>
          <p:nvPr>
            <p:ph type="sldNum" sz="quarter" idx="10"/>
          </p:nvPr>
        </p:nvSpPr>
        <p:spPr/>
        <p:txBody>
          <a:bodyPr/>
          <a:lstStyle>
            <a:lvl1pPr>
              <a:defRPr/>
            </a:lvl1pPr>
          </a:lstStyle>
          <a:p>
            <a:pPr>
              <a:defRPr/>
            </a:pPr>
            <a:fld id="{F29CE4B3-37D1-429D-804C-2740AA2523B0}" type="slidenum">
              <a:rPr lang="fr-FR"/>
              <a:pPr>
                <a:defRPr/>
              </a:pPr>
              <a:t>‹Nº›</a:t>
            </a:fld>
            <a:endParaRPr lang="fr-FR"/>
          </a:p>
        </p:txBody>
      </p:sp>
    </p:spTree>
    <p:extLst>
      <p:ext uri="{BB962C8B-B14F-4D97-AF65-F5344CB8AC3E}">
        <p14:creationId xmlns:p14="http://schemas.microsoft.com/office/powerpoint/2010/main" val="3860699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Espace réservé du numéro de diapositive 5"/>
          <p:cNvSpPr>
            <a:spLocks noGrp="1"/>
          </p:cNvSpPr>
          <p:nvPr>
            <p:ph type="sldNum" sz="quarter" idx="10"/>
          </p:nvPr>
        </p:nvSpPr>
        <p:spPr/>
        <p:txBody>
          <a:bodyPr/>
          <a:lstStyle>
            <a:lvl1pPr>
              <a:defRPr/>
            </a:lvl1pPr>
          </a:lstStyle>
          <a:p>
            <a:pPr>
              <a:defRPr/>
            </a:pPr>
            <a:fld id="{7C051136-B6E5-44DE-B34B-7D6CDC8DFB19}" type="slidenum">
              <a:rPr lang="fr-FR"/>
              <a:pPr>
                <a:defRPr/>
              </a:pPr>
              <a:t>‹Nº›</a:t>
            </a:fld>
            <a:endParaRPr lang="fr-FR"/>
          </a:p>
        </p:txBody>
      </p:sp>
    </p:spTree>
    <p:extLst>
      <p:ext uri="{BB962C8B-B14F-4D97-AF65-F5344CB8AC3E}">
        <p14:creationId xmlns:p14="http://schemas.microsoft.com/office/powerpoint/2010/main" val="353315776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74F70564-571F-456B-AA58-0162B1125AF2}" type="slidenum">
              <a:rPr lang="fr-FR"/>
              <a:pPr>
                <a:defRPr/>
              </a:pPr>
              <a:t>‹Nº›</a:t>
            </a:fld>
            <a:endParaRPr lang="fr-FR"/>
          </a:p>
        </p:txBody>
      </p:sp>
    </p:spTree>
    <p:extLst>
      <p:ext uri="{BB962C8B-B14F-4D97-AF65-F5344CB8AC3E}">
        <p14:creationId xmlns:p14="http://schemas.microsoft.com/office/powerpoint/2010/main" val="33791988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788362D5-4EB5-4384-A0E9-3D92C7CD8005}" type="slidenum">
              <a:rPr lang="fr-FR"/>
              <a:pPr>
                <a:defRPr/>
              </a:pPr>
              <a:t>‹Nº›</a:t>
            </a:fld>
            <a:endParaRPr lang="fr-FR"/>
          </a:p>
        </p:txBody>
      </p:sp>
    </p:spTree>
    <p:extLst>
      <p:ext uri="{BB962C8B-B14F-4D97-AF65-F5344CB8AC3E}">
        <p14:creationId xmlns:p14="http://schemas.microsoft.com/office/powerpoint/2010/main" val="179329019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C63A54F0-C8E9-4362-B39B-4598F1CF018C}" type="slidenum">
              <a:rPr lang="fr-FR"/>
              <a:pPr>
                <a:defRPr/>
              </a:pPr>
              <a:t>‹Nº›</a:t>
            </a:fld>
            <a:endParaRPr lang="fr-FR"/>
          </a:p>
        </p:txBody>
      </p:sp>
    </p:spTree>
    <p:extLst>
      <p:ext uri="{BB962C8B-B14F-4D97-AF65-F5344CB8AC3E}">
        <p14:creationId xmlns:p14="http://schemas.microsoft.com/office/powerpoint/2010/main" val="159952844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F29A8053-AEC6-432F-B068-9E3CC8E76DA4}" type="slidenum">
              <a:rPr lang="fr-FR"/>
              <a:pPr>
                <a:defRPr/>
              </a:pPr>
              <a:t>‹Nº›</a:t>
            </a:fld>
            <a:endParaRPr lang="fr-FR"/>
          </a:p>
        </p:txBody>
      </p:sp>
    </p:spTree>
    <p:extLst>
      <p:ext uri="{BB962C8B-B14F-4D97-AF65-F5344CB8AC3E}">
        <p14:creationId xmlns:p14="http://schemas.microsoft.com/office/powerpoint/2010/main" val="127501083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02450" y="274638"/>
            <a:ext cx="178435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547813" y="274638"/>
            <a:ext cx="5202237"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9416EF6F-712A-4946-9293-9AAE7CD25F64}" type="slidenum">
              <a:rPr lang="fr-FR"/>
              <a:pPr>
                <a:defRPr/>
              </a:pPr>
              <a:t>‹Nº›</a:t>
            </a:fld>
            <a:endParaRPr lang="fr-FR"/>
          </a:p>
        </p:txBody>
      </p:sp>
    </p:spTree>
    <p:extLst>
      <p:ext uri="{BB962C8B-B14F-4D97-AF65-F5344CB8AC3E}">
        <p14:creationId xmlns:p14="http://schemas.microsoft.com/office/powerpoint/2010/main" val="112935341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D71676E6-F6AF-4D36-AA89-A0A24A3F5477}" type="slidenum">
              <a:rPr lang="fr-FR"/>
              <a:pPr>
                <a:defRPr/>
              </a:pPr>
              <a:t>‹Nº›</a:t>
            </a:fld>
            <a:endParaRPr lang="fr-FR"/>
          </a:p>
        </p:txBody>
      </p:sp>
    </p:spTree>
    <p:extLst>
      <p:ext uri="{BB962C8B-B14F-4D97-AF65-F5344CB8AC3E}">
        <p14:creationId xmlns:p14="http://schemas.microsoft.com/office/powerpoint/2010/main" val="233581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Espace réservé du numéro de diapositive 5"/>
          <p:cNvSpPr>
            <a:spLocks noGrp="1"/>
          </p:cNvSpPr>
          <p:nvPr>
            <p:ph type="sldNum" sz="quarter" idx="10"/>
          </p:nvPr>
        </p:nvSpPr>
        <p:spPr/>
        <p:txBody>
          <a:bodyPr/>
          <a:lstStyle>
            <a:lvl1pPr>
              <a:defRPr/>
            </a:lvl1pPr>
          </a:lstStyle>
          <a:p>
            <a:pPr>
              <a:defRPr/>
            </a:pPr>
            <a:fld id="{38D08618-B0F5-427A-820D-7D5C928D0873}" type="slidenum">
              <a:rPr lang="fr-FR"/>
              <a:pPr>
                <a:defRPr/>
              </a:pPr>
              <a:t>‹Nº›</a:t>
            </a:fld>
            <a:endParaRPr lang="fr-FR"/>
          </a:p>
        </p:txBody>
      </p:sp>
    </p:spTree>
    <p:extLst>
      <p:ext uri="{BB962C8B-B14F-4D97-AF65-F5344CB8AC3E}">
        <p14:creationId xmlns:p14="http://schemas.microsoft.com/office/powerpoint/2010/main" val="2284414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064A63E5-EDB0-4217-959A-385E2B04F465}" type="slidenum">
              <a:rPr lang="fr-FR"/>
              <a:pPr>
                <a:defRPr/>
              </a:pPr>
              <a:t>‹Nº›</a:t>
            </a:fld>
            <a:endParaRPr lang="fr-FR"/>
          </a:p>
        </p:txBody>
      </p:sp>
    </p:spTree>
    <p:extLst>
      <p:ext uri="{BB962C8B-B14F-4D97-AF65-F5344CB8AC3E}">
        <p14:creationId xmlns:p14="http://schemas.microsoft.com/office/powerpoint/2010/main" val="25360588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Espace réservé du numéro de diapositive 5"/>
          <p:cNvSpPr>
            <a:spLocks noGrp="1"/>
          </p:cNvSpPr>
          <p:nvPr>
            <p:ph type="sldNum" sz="quarter" idx="10"/>
          </p:nvPr>
        </p:nvSpPr>
        <p:spPr/>
        <p:txBody>
          <a:bodyPr/>
          <a:lstStyle>
            <a:lvl1pPr>
              <a:defRPr/>
            </a:lvl1pPr>
          </a:lstStyle>
          <a:p>
            <a:pPr>
              <a:defRPr/>
            </a:pPr>
            <a:fld id="{D727833C-B6B8-4FDE-A979-140A3DA09C7F}" type="slidenum">
              <a:rPr lang="fr-FR"/>
              <a:pPr>
                <a:defRPr/>
              </a:pPr>
              <a:t>‹Nº›</a:t>
            </a:fld>
            <a:endParaRPr lang="fr-FR"/>
          </a:p>
        </p:txBody>
      </p:sp>
    </p:spTree>
    <p:extLst>
      <p:ext uri="{BB962C8B-B14F-4D97-AF65-F5344CB8AC3E}">
        <p14:creationId xmlns:p14="http://schemas.microsoft.com/office/powerpoint/2010/main" val="1523740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547813" y="1844675"/>
            <a:ext cx="3492500" cy="42814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192713" y="1844675"/>
            <a:ext cx="3494087" cy="42814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Espace réservé du numéro de diapositive 5"/>
          <p:cNvSpPr>
            <a:spLocks noGrp="1"/>
          </p:cNvSpPr>
          <p:nvPr>
            <p:ph type="sldNum" sz="quarter" idx="10"/>
          </p:nvPr>
        </p:nvSpPr>
        <p:spPr/>
        <p:txBody>
          <a:bodyPr/>
          <a:lstStyle>
            <a:lvl1pPr>
              <a:defRPr/>
            </a:lvl1pPr>
          </a:lstStyle>
          <a:p>
            <a:pPr>
              <a:defRPr/>
            </a:pPr>
            <a:fld id="{252C8F35-8810-4E02-82B0-109222D56ED5}" type="slidenum">
              <a:rPr lang="fr-FR"/>
              <a:pPr>
                <a:defRPr/>
              </a:pPr>
              <a:t>‹Nº›</a:t>
            </a:fld>
            <a:endParaRPr lang="fr-FR"/>
          </a:p>
        </p:txBody>
      </p:sp>
    </p:spTree>
    <p:extLst>
      <p:ext uri="{BB962C8B-B14F-4D97-AF65-F5344CB8AC3E}">
        <p14:creationId xmlns:p14="http://schemas.microsoft.com/office/powerpoint/2010/main" val="2520087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Espace réservé du numéro de diapositive 5"/>
          <p:cNvSpPr>
            <a:spLocks noGrp="1"/>
          </p:cNvSpPr>
          <p:nvPr>
            <p:ph type="sldNum" sz="quarter" idx="10"/>
          </p:nvPr>
        </p:nvSpPr>
        <p:spPr/>
        <p:txBody>
          <a:bodyPr/>
          <a:lstStyle>
            <a:lvl1pPr>
              <a:defRPr/>
            </a:lvl1pPr>
          </a:lstStyle>
          <a:p>
            <a:pPr>
              <a:defRPr/>
            </a:pPr>
            <a:fld id="{039658AB-9169-4728-9471-7531C1540290}" type="slidenum">
              <a:rPr lang="fr-FR"/>
              <a:pPr>
                <a:defRPr/>
              </a:pPr>
              <a:t>‹Nº›</a:t>
            </a:fld>
            <a:endParaRPr lang="fr-FR"/>
          </a:p>
        </p:txBody>
      </p:sp>
    </p:spTree>
    <p:extLst>
      <p:ext uri="{BB962C8B-B14F-4D97-AF65-F5344CB8AC3E}">
        <p14:creationId xmlns:p14="http://schemas.microsoft.com/office/powerpoint/2010/main" val="2563422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Espace réservé du numéro de diapositive 5"/>
          <p:cNvSpPr>
            <a:spLocks noGrp="1"/>
          </p:cNvSpPr>
          <p:nvPr>
            <p:ph type="sldNum" sz="quarter" idx="10"/>
          </p:nvPr>
        </p:nvSpPr>
        <p:spPr/>
        <p:txBody>
          <a:bodyPr/>
          <a:lstStyle>
            <a:lvl1pPr>
              <a:defRPr/>
            </a:lvl1pPr>
          </a:lstStyle>
          <a:p>
            <a:pPr>
              <a:defRPr/>
            </a:pPr>
            <a:fld id="{8B28D4BC-BDAC-4C65-A6E6-7057A7852EC2}" type="slidenum">
              <a:rPr lang="fr-FR"/>
              <a:pPr>
                <a:defRPr/>
              </a:pPr>
              <a:t>‹Nº›</a:t>
            </a:fld>
            <a:endParaRPr lang="fr-FR"/>
          </a:p>
        </p:txBody>
      </p:sp>
    </p:spTree>
    <p:extLst>
      <p:ext uri="{BB962C8B-B14F-4D97-AF65-F5344CB8AC3E}">
        <p14:creationId xmlns:p14="http://schemas.microsoft.com/office/powerpoint/2010/main" val="3654241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0E31471B-EFEA-4A1B-B1F8-FC8B6FF22F1C}" type="slidenum">
              <a:rPr lang="fr-FR"/>
              <a:pPr>
                <a:defRPr/>
              </a:pPr>
              <a:t>‹Nº›</a:t>
            </a:fld>
            <a:endParaRPr lang="fr-FR"/>
          </a:p>
        </p:txBody>
      </p:sp>
    </p:spTree>
    <p:extLst>
      <p:ext uri="{BB962C8B-B14F-4D97-AF65-F5344CB8AC3E}">
        <p14:creationId xmlns:p14="http://schemas.microsoft.com/office/powerpoint/2010/main" val="173805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99573752-D729-4D82-AA5B-AB9CD2700FB5}" type="slidenum">
              <a:rPr lang="fr-FR"/>
              <a:pPr>
                <a:defRPr/>
              </a:pPr>
              <a:t>‹Nº›</a:t>
            </a:fld>
            <a:endParaRPr lang="fr-FR"/>
          </a:p>
        </p:txBody>
      </p:sp>
    </p:spTree>
    <p:extLst>
      <p:ext uri="{BB962C8B-B14F-4D97-AF65-F5344CB8AC3E}">
        <p14:creationId xmlns:p14="http://schemas.microsoft.com/office/powerpoint/2010/main" val="1371204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13A7EF3A-BE1F-488A-9CF4-6F9A7CA1D350}" type="slidenum">
              <a:rPr lang="fr-FR"/>
              <a:pPr>
                <a:defRPr/>
              </a:pPr>
              <a:t>‹Nº›</a:t>
            </a:fld>
            <a:endParaRPr lang="fr-FR"/>
          </a:p>
        </p:txBody>
      </p:sp>
    </p:spTree>
    <p:extLst>
      <p:ext uri="{BB962C8B-B14F-4D97-AF65-F5344CB8AC3E}">
        <p14:creationId xmlns:p14="http://schemas.microsoft.com/office/powerpoint/2010/main" val="1725591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28023BA8-3568-447E-8782-18E4E87C3AB3}" type="slidenum">
              <a:rPr lang="fr-FR"/>
              <a:pPr>
                <a:defRPr/>
              </a:pPr>
              <a:t>‹Nº›</a:t>
            </a:fld>
            <a:endParaRPr lang="fr-FR"/>
          </a:p>
        </p:txBody>
      </p:sp>
    </p:spTree>
    <p:extLst>
      <p:ext uri="{BB962C8B-B14F-4D97-AF65-F5344CB8AC3E}">
        <p14:creationId xmlns:p14="http://schemas.microsoft.com/office/powerpoint/2010/main" val="3713644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02450" y="274638"/>
            <a:ext cx="178435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547813" y="274638"/>
            <a:ext cx="5202237"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Espace réservé du numéro de diapositive 5"/>
          <p:cNvSpPr>
            <a:spLocks noGrp="1"/>
          </p:cNvSpPr>
          <p:nvPr>
            <p:ph type="sldNum" sz="quarter" idx="10"/>
          </p:nvPr>
        </p:nvSpPr>
        <p:spPr/>
        <p:txBody>
          <a:bodyPr/>
          <a:lstStyle>
            <a:lvl1pPr>
              <a:defRPr/>
            </a:lvl1pPr>
          </a:lstStyle>
          <a:p>
            <a:pPr>
              <a:defRPr/>
            </a:pPr>
            <a:fld id="{7DC95303-434D-45F8-8748-F39142B81DE4}" type="slidenum">
              <a:rPr lang="fr-FR"/>
              <a:pPr>
                <a:defRPr/>
              </a:pPr>
              <a:t>‹Nº›</a:t>
            </a:fld>
            <a:endParaRPr lang="fr-FR"/>
          </a:p>
        </p:txBody>
      </p:sp>
    </p:spTree>
    <p:extLst>
      <p:ext uri="{BB962C8B-B14F-4D97-AF65-F5344CB8AC3E}">
        <p14:creationId xmlns:p14="http://schemas.microsoft.com/office/powerpoint/2010/main" val="114265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6B76F3EB-2D78-4341-9A1D-962245D02E84}" type="slidenum">
              <a:rPr lang="fr-FR"/>
              <a:pPr>
                <a:defRPr/>
              </a:pPr>
              <a:t>‹Nº›</a:t>
            </a:fld>
            <a:endParaRPr lang="fr-FR"/>
          </a:p>
        </p:txBody>
      </p:sp>
    </p:spTree>
    <p:extLst>
      <p:ext uri="{BB962C8B-B14F-4D97-AF65-F5344CB8AC3E}">
        <p14:creationId xmlns:p14="http://schemas.microsoft.com/office/powerpoint/2010/main" val="805370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00D6F5E8-EC23-44CE-8AAB-C355EB535109}" type="slidenum">
              <a:rPr lang="en-GB"/>
              <a:pPr>
                <a:defRPr/>
              </a:pPr>
              <a:t>‹Nº›</a:t>
            </a:fld>
            <a:endParaRPr lang="en-GB"/>
          </a:p>
        </p:txBody>
      </p:sp>
    </p:spTree>
    <p:extLst>
      <p:ext uri="{BB962C8B-B14F-4D97-AF65-F5344CB8AC3E}">
        <p14:creationId xmlns:p14="http://schemas.microsoft.com/office/powerpoint/2010/main" val="26761704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76416A77-81B2-4601-8A9B-CFB1FD7BCD8B}" type="slidenum">
              <a:rPr lang="en-GB"/>
              <a:pPr>
                <a:defRPr/>
              </a:pPr>
              <a:t>‹Nº›</a:t>
            </a:fld>
            <a:endParaRPr lang="en-GB"/>
          </a:p>
        </p:txBody>
      </p:sp>
    </p:spTree>
    <p:extLst>
      <p:ext uri="{BB962C8B-B14F-4D97-AF65-F5344CB8AC3E}">
        <p14:creationId xmlns:p14="http://schemas.microsoft.com/office/powerpoint/2010/main" val="131151517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3DAB6042-78F6-4CFA-925C-D2941B67B6A3}" type="slidenum">
              <a:rPr lang="en-GB"/>
              <a:pPr>
                <a:defRPr/>
              </a:pPr>
              <a:t>‹Nº›</a:t>
            </a:fld>
            <a:endParaRPr lang="en-GB"/>
          </a:p>
        </p:txBody>
      </p:sp>
    </p:spTree>
    <p:extLst>
      <p:ext uri="{BB962C8B-B14F-4D97-AF65-F5344CB8AC3E}">
        <p14:creationId xmlns:p14="http://schemas.microsoft.com/office/powerpoint/2010/main" val="113062538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331913" y="1600200"/>
            <a:ext cx="360045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84763" y="1600200"/>
            <a:ext cx="3602037"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6" name="Rectangle 6"/>
          <p:cNvSpPr>
            <a:spLocks noGrp="1" noChangeArrowheads="1"/>
          </p:cNvSpPr>
          <p:nvPr>
            <p:ph type="sldNum" sz="quarter" idx="11"/>
          </p:nvPr>
        </p:nvSpPr>
        <p:spPr>
          <a:ln/>
        </p:spPr>
        <p:txBody>
          <a:bodyPr/>
          <a:lstStyle>
            <a:lvl1pPr>
              <a:defRPr/>
            </a:lvl1pPr>
          </a:lstStyle>
          <a:p>
            <a:pPr>
              <a:defRPr/>
            </a:pPr>
            <a:fld id="{32195BC5-D37C-4F54-8882-254217985DCA}" type="slidenum">
              <a:rPr lang="en-GB"/>
              <a:pPr>
                <a:defRPr/>
              </a:pPr>
              <a:t>‹Nº›</a:t>
            </a:fld>
            <a:endParaRPr lang="en-GB"/>
          </a:p>
        </p:txBody>
      </p:sp>
    </p:spTree>
    <p:extLst>
      <p:ext uri="{BB962C8B-B14F-4D97-AF65-F5344CB8AC3E}">
        <p14:creationId xmlns:p14="http://schemas.microsoft.com/office/powerpoint/2010/main" val="26480609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8" name="Rectangle 6"/>
          <p:cNvSpPr>
            <a:spLocks noGrp="1" noChangeArrowheads="1"/>
          </p:cNvSpPr>
          <p:nvPr>
            <p:ph type="sldNum" sz="quarter" idx="11"/>
          </p:nvPr>
        </p:nvSpPr>
        <p:spPr>
          <a:ln/>
        </p:spPr>
        <p:txBody>
          <a:bodyPr/>
          <a:lstStyle>
            <a:lvl1pPr>
              <a:defRPr/>
            </a:lvl1pPr>
          </a:lstStyle>
          <a:p>
            <a:pPr>
              <a:defRPr/>
            </a:pPr>
            <a:fld id="{1D858AA7-902E-4888-9386-0E17D8479A02}" type="slidenum">
              <a:rPr lang="en-GB"/>
              <a:pPr>
                <a:defRPr/>
              </a:pPr>
              <a:t>‹Nº›</a:t>
            </a:fld>
            <a:endParaRPr lang="en-GB"/>
          </a:p>
        </p:txBody>
      </p:sp>
    </p:spTree>
    <p:extLst>
      <p:ext uri="{BB962C8B-B14F-4D97-AF65-F5344CB8AC3E}">
        <p14:creationId xmlns:p14="http://schemas.microsoft.com/office/powerpoint/2010/main" val="311889946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4" name="Rectangle 6"/>
          <p:cNvSpPr>
            <a:spLocks noGrp="1" noChangeArrowheads="1"/>
          </p:cNvSpPr>
          <p:nvPr>
            <p:ph type="sldNum" sz="quarter" idx="11"/>
          </p:nvPr>
        </p:nvSpPr>
        <p:spPr>
          <a:ln/>
        </p:spPr>
        <p:txBody>
          <a:bodyPr/>
          <a:lstStyle>
            <a:lvl1pPr>
              <a:defRPr/>
            </a:lvl1pPr>
          </a:lstStyle>
          <a:p>
            <a:pPr>
              <a:defRPr/>
            </a:pPr>
            <a:fld id="{A531C1BE-48AD-4560-92F1-28275B34769F}" type="slidenum">
              <a:rPr lang="en-GB"/>
              <a:pPr>
                <a:defRPr/>
              </a:pPr>
              <a:t>‹Nº›</a:t>
            </a:fld>
            <a:endParaRPr lang="en-GB"/>
          </a:p>
        </p:txBody>
      </p:sp>
    </p:spTree>
    <p:extLst>
      <p:ext uri="{BB962C8B-B14F-4D97-AF65-F5344CB8AC3E}">
        <p14:creationId xmlns:p14="http://schemas.microsoft.com/office/powerpoint/2010/main" val="336889793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3" name="Rectangle 6"/>
          <p:cNvSpPr>
            <a:spLocks noGrp="1" noChangeArrowheads="1"/>
          </p:cNvSpPr>
          <p:nvPr>
            <p:ph type="sldNum" sz="quarter" idx="11"/>
          </p:nvPr>
        </p:nvSpPr>
        <p:spPr>
          <a:ln/>
        </p:spPr>
        <p:txBody>
          <a:bodyPr/>
          <a:lstStyle>
            <a:lvl1pPr>
              <a:defRPr/>
            </a:lvl1pPr>
          </a:lstStyle>
          <a:p>
            <a:pPr>
              <a:defRPr/>
            </a:pPr>
            <a:fld id="{05BBC04D-277C-434D-B6EF-1011DAB917E9}" type="slidenum">
              <a:rPr lang="en-GB"/>
              <a:pPr>
                <a:defRPr/>
              </a:pPr>
              <a:t>‹Nº›</a:t>
            </a:fld>
            <a:endParaRPr lang="en-GB"/>
          </a:p>
        </p:txBody>
      </p:sp>
    </p:spTree>
    <p:extLst>
      <p:ext uri="{BB962C8B-B14F-4D97-AF65-F5344CB8AC3E}">
        <p14:creationId xmlns:p14="http://schemas.microsoft.com/office/powerpoint/2010/main" val="58298817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6" name="Rectangle 6"/>
          <p:cNvSpPr>
            <a:spLocks noGrp="1" noChangeArrowheads="1"/>
          </p:cNvSpPr>
          <p:nvPr>
            <p:ph type="sldNum" sz="quarter" idx="11"/>
          </p:nvPr>
        </p:nvSpPr>
        <p:spPr>
          <a:ln/>
        </p:spPr>
        <p:txBody>
          <a:bodyPr/>
          <a:lstStyle>
            <a:lvl1pPr>
              <a:defRPr/>
            </a:lvl1pPr>
          </a:lstStyle>
          <a:p>
            <a:pPr>
              <a:defRPr/>
            </a:pPr>
            <a:fld id="{CB18D7C2-E0D2-4EE9-898F-E72C93691163}" type="slidenum">
              <a:rPr lang="en-GB"/>
              <a:pPr>
                <a:defRPr/>
              </a:pPr>
              <a:t>‹Nº›</a:t>
            </a:fld>
            <a:endParaRPr lang="en-GB"/>
          </a:p>
        </p:txBody>
      </p:sp>
    </p:spTree>
    <p:extLst>
      <p:ext uri="{BB962C8B-B14F-4D97-AF65-F5344CB8AC3E}">
        <p14:creationId xmlns:p14="http://schemas.microsoft.com/office/powerpoint/2010/main" val="129836447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6" name="Rectangle 6"/>
          <p:cNvSpPr>
            <a:spLocks noGrp="1" noChangeArrowheads="1"/>
          </p:cNvSpPr>
          <p:nvPr>
            <p:ph type="sldNum" sz="quarter" idx="11"/>
          </p:nvPr>
        </p:nvSpPr>
        <p:spPr>
          <a:ln/>
        </p:spPr>
        <p:txBody>
          <a:bodyPr/>
          <a:lstStyle>
            <a:lvl1pPr>
              <a:defRPr/>
            </a:lvl1pPr>
          </a:lstStyle>
          <a:p>
            <a:pPr>
              <a:defRPr/>
            </a:pPr>
            <a:fld id="{E2F35681-3D77-44F9-B7E6-A9AFCD5F60CA}" type="slidenum">
              <a:rPr lang="en-GB"/>
              <a:pPr>
                <a:defRPr/>
              </a:pPr>
              <a:t>‹Nº›</a:t>
            </a:fld>
            <a:endParaRPr lang="en-GB"/>
          </a:p>
        </p:txBody>
      </p:sp>
    </p:spTree>
    <p:extLst>
      <p:ext uri="{BB962C8B-B14F-4D97-AF65-F5344CB8AC3E}">
        <p14:creationId xmlns:p14="http://schemas.microsoft.com/office/powerpoint/2010/main" val="163721629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08C0CB44-B059-4C5A-BBDE-F2A19A7FA092}" type="slidenum">
              <a:rPr lang="en-GB"/>
              <a:pPr>
                <a:defRPr/>
              </a:pPr>
              <a:t>‹Nº›</a:t>
            </a:fld>
            <a:endParaRPr lang="en-GB"/>
          </a:p>
        </p:txBody>
      </p:sp>
    </p:spTree>
    <p:extLst>
      <p:ext uri="{BB962C8B-B14F-4D97-AF65-F5344CB8AC3E}">
        <p14:creationId xmlns:p14="http://schemas.microsoft.com/office/powerpoint/2010/main" val="27101975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D2C50C7E-3008-4565-AD42-0318075CFA20}" type="slidenum">
              <a:rPr lang="fr-FR"/>
              <a:pPr>
                <a:defRPr/>
              </a:pPr>
              <a:t>‹Nº›</a:t>
            </a:fld>
            <a:endParaRPr lang="fr-FR"/>
          </a:p>
        </p:txBody>
      </p:sp>
    </p:spTree>
    <p:extLst>
      <p:ext uri="{BB962C8B-B14F-4D97-AF65-F5344CB8AC3E}">
        <p14:creationId xmlns:p14="http://schemas.microsoft.com/office/powerpoint/2010/main" val="11316414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8475" y="274638"/>
            <a:ext cx="1838325"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331913" y="274638"/>
            <a:ext cx="5364162"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54853998-257B-4445-A699-BEE2C75049E2}" type="slidenum">
              <a:rPr lang="en-GB"/>
              <a:pPr>
                <a:defRPr/>
              </a:pPr>
              <a:t>‹Nº›</a:t>
            </a:fld>
            <a:endParaRPr lang="en-GB"/>
          </a:p>
        </p:txBody>
      </p:sp>
    </p:spTree>
    <p:extLst>
      <p:ext uri="{BB962C8B-B14F-4D97-AF65-F5344CB8AC3E}">
        <p14:creationId xmlns:p14="http://schemas.microsoft.com/office/powerpoint/2010/main" val="69528632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E96C8779-4E6E-431C-9356-C9BA46B489B3}" type="slidenum">
              <a:rPr lang="en-GB"/>
              <a:pPr>
                <a:defRPr/>
              </a:pPr>
              <a:t>‹Nº›</a:t>
            </a:fld>
            <a:endParaRPr lang="en-GB"/>
          </a:p>
        </p:txBody>
      </p:sp>
    </p:spTree>
    <p:extLst>
      <p:ext uri="{BB962C8B-B14F-4D97-AF65-F5344CB8AC3E}">
        <p14:creationId xmlns:p14="http://schemas.microsoft.com/office/powerpoint/2010/main" val="239204496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A8BB9915-3B86-4AB4-BE46-7A51FC50EB0B}" type="slidenum">
              <a:rPr lang="en-GB"/>
              <a:pPr>
                <a:defRPr/>
              </a:pPr>
              <a:t>‹Nº›</a:t>
            </a:fld>
            <a:endParaRPr lang="en-GB"/>
          </a:p>
        </p:txBody>
      </p:sp>
    </p:spTree>
    <p:extLst>
      <p:ext uri="{BB962C8B-B14F-4D97-AF65-F5344CB8AC3E}">
        <p14:creationId xmlns:p14="http://schemas.microsoft.com/office/powerpoint/2010/main" val="353636584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7521A757-394A-4DC7-885C-B0F8FA67CE10}" type="slidenum">
              <a:rPr lang="en-GB"/>
              <a:pPr>
                <a:defRPr/>
              </a:pPr>
              <a:t>‹Nº›</a:t>
            </a:fld>
            <a:endParaRPr lang="en-GB"/>
          </a:p>
        </p:txBody>
      </p:sp>
    </p:spTree>
    <p:extLst>
      <p:ext uri="{BB962C8B-B14F-4D97-AF65-F5344CB8AC3E}">
        <p14:creationId xmlns:p14="http://schemas.microsoft.com/office/powerpoint/2010/main" val="379055651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331913" y="1600200"/>
            <a:ext cx="360045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84763" y="1600200"/>
            <a:ext cx="3602037"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6" name="Rectangle 6"/>
          <p:cNvSpPr>
            <a:spLocks noGrp="1" noChangeArrowheads="1"/>
          </p:cNvSpPr>
          <p:nvPr>
            <p:ph type="sldNum" sz="quarter" idx="11"/>
          </p:nvPr>
        </p:nvSpPr>
        <p:spPr>
          <a:ln/>
        </p:spPr>
        <p:txBody>
          <a:bodyPr/>
          <a:lstStyle>
            <a:lvl1pPr>
              <a:defRPr/>
            </a:lvl1pPr>
          </a:lstStyle>
          <a:p>
            <a:pPr>
              <a:defRPr/>
            </a:pPr>
            <a:fld id="{FFC8C0F8-44AA-4F19-B60A-9F666BB09ABE}" type="slidenum">
              <a:rPr lang="en-GB"/>
              <a:pPr>
                <a:defRPr/>
              </a:pPr>
              <a:t>‹Nº›</a:t>
            </a:fld>
            <a:endParaRPr lang="en-GB"/>
          </a:p>
        </p:txBody>
      </p:sp>
    </p:spTree>
    <p:extLst>
      <p:ext uri="{BB962C8B-B14F-4D97-AF65-F5344CB8AC3E}">
        <p14:creationId xmlns:p14="http://schemas.microsoft.com/office/powerpoint/2010/main" val="187335924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8" name="Rectangle 6"/>
          <p:cNvSpPr>
            <a:spLocks noGrp="1" noChangeArrowheads="1"/>
          </p:cNvSpPr>
          <p:nvPr>
            <p:ph type="sldNum" sz="quarter" idx="11"/>
          </p:nvPr>
        </p:nvSpPr>
        <p:spPr>
          <a:ln/>
        </p:spPr>
        <p:txBody>
          <a:bodyPr/>
          <a:lstStyle>
            <a:lvl1pPr>
              <a:defRPr/>
            </a:lvl1pPr>
          </a:lstStyle>
          <a:p>
            <a:pPr>
              <a:defRPr/>
            </a:pPr>
            <a:fld id="{AC967175-C3A6-4D00-BA28-49B097A9CF1B}" type="slidenum">
              <a:rPr lang="en-GB"/>
              <a:pPr>
                <a:defRPr/>
              </a:pPr>
              <a:t>‹Nº›</a:t>
            </a:fld>
            <a:endParaRPr lang="en-GB"/>
          </a:p>
        </p:txBody>
      </p:sp>
    </p:spTree>
    <p:extLst>
      <p:ext uri="{BB962C8B-B14F-4D97-AF65-F5344CB8AC3E}">
        <p14:creationId xmlns:p14="http://schemas.microsoft.com/office/powerpoint/2010/main" val="208822613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4" name="Rectangle 6"/>
          <p:cNvSpPr>
            <a:spLocks noGrp="1" noChangeArrowheads="1"/>
          </p:cNvSpPr>
          <p:nvPr>
            <p:ph type="sldNum" sz="quarter" idx="11"/>
          </p:nvPr>
        </p:nvSpPr>
        <p:spPr>
          <a:ln/>
        </p:spPr>
        <p:txBody>
          <a:bodyPr/>
          <a:lstStyle>
            <a:lvl1pPr>
              <a:defRPr/>
            </a:lvl1pPr>
          </a:lstStyle>
          <a:p>
            <a:pPr>
              <a:defRPr/>
            </a:pPr>
            <a:fld id="{2F00E774-E847-4388-9C72-39134956BAFE}" type="slidenum">
              <a:rPr lang="en-GB"/>
              <a:pPr>
                <a:defRPr/>
              </a:pPr>
              <a:t>‹Nº›</a:t>
            </a:fld>
            <a:endParaRPr lang="en-GB"/>
          </a:p>
        </p:txBody>
      </p:sp>
    </p:spTree>
    <p:extLst>
      <p:ext uri="{BB962C8B-B14F-4D97-AF65-F5344CB8AC3E}">
        <p14:creationId xmlns:p14="http://schemas.microsoft.com/office/powerpoint/2010/main" val="235492057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3" name="Rectangle 6"/>
          <p:cNvSpPr>
            <a:spLocks noGrp="1" noChangeArrowheads="1"/>
          </p:cNvSpPr>
          <p:nvPr>
            <p:ph type="sldNum" sz="quarter" idx="11"/>
          </p:nvPr>
        </p:nvSpPr>
        <p:spPr>
          <a:ln/>
        </p:spPr>
        <p:txBody>
          <a:bodyPr/>
          <a:lstStyle>
            <a:lvl1pPr>
              <a:defRPr/>
            </a:lvl1pPr>
          </a:lstStyle>
          <a:p>
            <a:pPr>
              <a:defRPr/>
            </a:pPr>
            <a:fld id="{1BDE086F-BF59-40E2-A4B4-85E05FDB4DF1}" type="slidenum">
              <a:rPr lang="en-GB"/>
              <a:pPr>
                <a:defRPr/>
              </a:pPr>
              <a:t>‹Nº›</a:t>
            </a:fld>
            <a:endParaRPr lang="en-GB"/>
          </a:p>
        </p:txBody>
      </p:sp>
    </p:spTree>
    <p:extLst>
      <p:ext uri="{BB962C8B-B14F-4D97-AF65-F5344CB8AC3E}">
        <p14:creationId xmlns:p14="http://schemas.microsoft.com/office/powerpoint/2010/main" val="189500880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6" name="Rectangle 6"/>
          <p:cNvSpPr>
            <a:spLocks noGrp="1" noChangeArrowheads="1"/>
          </p:cNvSpPr>
          <p:nvPr>
            <p:ph type="sldNum" sz="quarter" idx="11"/>
          </p:nvPr>
        </p:nvSpPr>
        <p:spPr>
          <a:ln/>
        </p:spPr>
        <p:txBody>
          <a:bodyPr/>
          <a:lstStyle>
            <a:lvl1pPr>
              <a:defRPr/>
            </a:lvl1pPr>
          </a:lstStyle>
          <a:p>
            <a:pPr>
              <a:defRPr/>
            </a:pPr>
            <a:fld id="{27A8F898-5965-4A4A-9BF3-ADD0540F4469}" type="slidenum">
              <a:rPr lang="en-GB"/>
              <a:pPr>
                <a:defRPr/>
              </a:pPr>
              <a:t>‹Nº›</a:t>
            </a:fld>
            <a:endParaRPr lang="en-GB"/>
          </a:p>
        </p:txBody>
      </p:sp>
    </p:spTree>
    <p:extLst>
      <p:ext uri="{BB962C8B-B14F-4D97-AF65-F5344CB8AC3E}">
        <p14:creationId xmlns:p14="http://schemas.microsoft.com/office/powerpoint/2010/main" val="249638041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6" name="Rectangle 6"/>
          <p:cNvSpPr>
            <a:spLocks noGrp="1" noChangeArrowheads="1"/>
          </p:cNvSpPr>
          <p:nvPr>
            <p:ph type="sldNum" sz="quarter" idx="11"/>
          </p:nvPr>
        </p:nvSpPr>
        <p:spPr>
          <a:ln/>
        </p:spPr>
        <p:txBody>
          <a:bodyPr/>
          <a:lstStyle>
            <a:lvl1pPr>
              <a:defRPr/>
            </a:lvl1pPr>
          </a:lstStyle>
          <a:p>
            <a:pPr>
              <a:defRPr/>
            </a:pPr>
            <a:fld id="{81F53C17-D430-4A0C-B344-6A37056D72B2}" type="slidenum">
              <a:rPr lang="en-GB"/>
              <a:pPr>
                <a:defRPr/>
              </a:pPr>
              <a:t>‹Nº›</a:t>
            </a:fld>
            <a:endParaRPr lang="en-GB"/>
          </a:p>
        </p:txBody>
      </p:sp>
    </p:spTree>
    <p:extLst>
      <p:ext uri="{BB962C8B-B14F-4D97-AF65-F5344CB8AC3E}">
        <p14:creationId xmlns:p14="http://schemas.microsoft.com/office/powerpoint/2010/main" val="16063157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Espace réservé du numéro de diapositive 5"/>
          <p:cNvSpPr>
            <a:spLocks noGrp="1"/>
          </p:cNvSpPr>
          <p:nvPr>
            <p:ph type="sldNum" sz="quarter" idx="10"/>
          </p:nvPr>
        </p:nvSpPr>
        <p:spPr/>
        <p:txBody>
          <a:bodyPr/>
          <a:lstStyle>
            <a:lvl1pPr>
              <a:defRPr/>
            </a:lvl1pPr>
          </a:lstStyle>
          <a:p>
            <a:pPr>
              <a:defRPr/>
            </a:pPr>
            <a:fld id="{5AC20CD8-357A-4BEB-918D-4D423DB7B6D2}" type="slidenum">
              <a:rPr lang="fr-FR"/>
              <a:pPr>
                <a:defRPr/>
              </a:pPr>
              <a:t>‹Nº›</a:t>
            </a:fld>
            <a:endParaRPr lang="fr-FR"/>
          </a:p>
        </p:txBody>
      </p:sp>
    </p:spTree>
    <p:extLst>
      <p:ext uri="{BB962C8B-B14F-4D97-AF65-F5344CB8AC3E}">
        <p14:creationId xmlns:p14="http://schemas.microsoft.com/office/powerpoint/2010/main" val="636382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AF6C9AB5-9A19-47F6-9350-2644B069F900}" type="slidenum">
              <a:rPr lang="en-GB"/>
              <a:pPr>
                <a:defRPr/>
              </a:pPr>
              <a:t>‹Nº›</a:t>
            </a:fld>
            <a:endParaRPr lang="en-GB"/>
          </a:p>
        </p:txBody>
      </p:sp>
    </p:spTree>
    <p:extLst>
      <p:ext uri="{BB962C8B-B14F-4D97-AF65-F5344CB8AC3E}">
        <p14:creationId xmlns:p14="http://schemas.microsoft.com/office/powerpoint/2010/main" val="353425211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8475" y="274638"/>
            <a:ext cx="1838325"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1331913" y="274638"/>
            <a:ext cx="5364162"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r>
              <a:rPr lang="en-GB"/>
              <a:t>Vétoquinol Confidential Information</a:t>
            </a:r>
          </a:p>
        </p:txBody>
      </p:sp>
      <p:sp>
        <p:nvSpPr>
          <p:cNvPr id="5" name="Rectangle 6"/>
          <p:cNvSpPr>
            <a:spLocks noGrp="1" noChangeArrowheads="1"/>
          </p:cNvSpPr>
          <p:nvPr>
            <p:ph type="sldNum" sz="quarter" idx="11"/>
          </p:nvPr>
        </p:nvSpPr>
        <p:spPr>
          <a:ln/>
        </p:spPr>
        <p:txBody>
          <a:bodyPr/>
          <a:lstStyle>
            <a:lvl1pPr>
              <a:defRPr/>
            </a:lvl1pPr>
          </a:lstStyle>
          <a:p>
            <a:pPr>
              <a:defRPr/>
            </a:pPr>
            <a:fld id="{CAD8E435-9071-4D12-A035-AA49A8CC3DF2}" type="slidenum">
              <a:rPr lang="en-GB"/>
              <a:pPr>
                <a:defRPr/>
              </a:pPr>
              <a:t>‹Nº›</a:t>
            </a:fld>
            <a:endParaRPr lang="en-GB"/>
          </a:p>
        </p:txBody>
      </p:sp>
    </p:spTree>
    <p:extLst>
      <p:ext uri="{BB962C8B-B14F-4D97-AF65-F5344CB8AC3E}">
        <p14:creationId xmlns:p14="http://schemas.microsoft.com/office/powerpoint/2010/main" val="317413090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023326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049641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14462580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141288" y="1676400"/>
            <a:ext cx="4270375"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564063" y="1676400"/>
            <a:ext cx="4270375"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614441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289543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995196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245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1142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6.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7.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6.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17.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8.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6.png"/><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9.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4.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71.xml"/><Relationship Id="rId16" Type="http://schemas.openxmlformats.org/officeDocument/2006/relationships/image" Target="../media/image4.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3.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file:///\\localhost\Volumes\SERVEUR\FORCYL\PPT\%25E2%2580%25A2%20Old\BG2.jpg"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5.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17" Type="http://schemas.openxmlformats.org/officeDocument/2006/relationships/image" Target="../media/image5.png"/><Relationship Id="rId2" Type="http://schemas.openxmlformats.org/officeDocument/2006/relationships/slideLayout" Target="../slideLayouts/slideLayout82.xml"/><Relationship Id="rId16" Type="http://schemas.openxmlformats.org/officeDocument/2006/relationships/image" Target="../media/image4.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3.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file:///\\localhost\Volumes\SERVEUR\FORCYL\PPT\%25E2%2580%25A2%20Old\BG4.jpg"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6.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mage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 forcyl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638" y="22225"/>
            <a:ext cx="9134476"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Espace réservé du titre 1"/>
          <p:cNvSpPr>
            <a:spLocks noGrp="1"/>
          </p:cNvSpPr>
          <p:nvPr>
            <p:ph type="title"/>
          </p:nvPr>
        </p:nvSpPr>
        <p:spPr bwMode="auto">
          <a:xfrm>
            <a:off x="2268538" y="274638"/>
            <a:ext cx="6418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9" name="Espace réservé du texte 2"/>
          <p:cNvSpPr>
            <a:spLocks noGrp="1"/>
          </p:cNvSpPr>
          <p:nvPr>
            <p:ph type="body" idx="1"/>
          </p:nvPr>
        </p:nvSpPr>
        <p:spPr bwMode="auto">
          <a:xfrm>
            <a:off x="1547813" y="1844675"/>
            <a:ext cx="7138987"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Espace réservé du numéro de diapositive 5"/>
          <p:cNvSpPr>
            <a:spLocks noGrp="1"/>
          </p:cNvSpPr>
          <p:nvPr>
            <p:ph type="sldNum" sz="quarter" idx="4"/>
          </p:nvPr>
        </p:nvSpPr>
        <p:spPr>
          <a:xfrm>
            <a:off x="6858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376092"/>
                </a:solidFill>
              </a:defRPr>
            </a:lvl1pPr>
          </a:lstStyle>
          <a:p>
            <a:pPr>
              <a:defRPr/>
            </a:pPr>
            <a:fld id="{4E90686B-7A1E-4658-8C51-D403A284AC2D}" type="slidenum">
              <a:rPr lang="fr-FR"/>
              <a:pPr>
                <a:defRPr/>
              </a:pPr>
              <a:t>‹Nº›</a:t>
            </a:fld>
            <a:endParaRPr lang="fr-FR"/>
          </a:p>
        </p:txBody>
      </p:sp>
    </p:spTree>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 id="2147485409" r:id="rId4"/>
    <p:sldLayoutId id="2147485410" r:id="rId5"/>
    <p:sldLayoutId id="2147485411" r:id="rId6"/>
    <p:sldLayoutId id="2147485412" r:id="rId7"/>
    <p:sldLayoutId id="2147485413" r:id="rId8"/>
    <p:sldLayoutId id="2147485414" r:id="rId9"/>
    <p:sldLayoutId id="2147485415" r:id="rId10"/>
    <p:sldLayoutId id="2147485416" r:id="rId11"/>
  </p:sldLayoutIdLst>
  <p:hf hdr="0" ftr="0" dt="0"/>
  <p:txStyles>
    <p:titleStyle>
      <a:lvl1pPr algn="ctr" defTabSz="457200" rtl="0" eaLnBrk="0" fontAlgn="base" hangingPunct="0">
        <a:spcBef>
          <a:spcPct val="0"/>
        </a:spcBef>
        <a:spcAft>
          <a:spcPct val="0"/>
        </a:spcAft>
        <a:defRPr sz="3600" kern="1200">
          <a:solidFill>
            <a:schemeClr val="bg1"/>
          </a:solidFill>
          <a:latin typeface="+mj-lt"/>
          <a:ea typeface="+mj-ea"/>
          <a:cs typeface="+mj-cs"/>
        </a:defRPr>
      </a:lvl1pPr>
      <a:lvl2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Blip>
          <a:blip r:embed="rId15"/>
        </a:buBlip>
        <a:defRPr sz="2400" b="1" kern="1200">
          <a:solidFill>
            <a:srgbClr val="376092"/>
          </a:solidFill>
          <a:latin typeface="+mn-lt"/>
          <a:ea typeface="+mn-ea"/>
          <a:cs typeface="+mn-cs"/>
        </a:defRPr>
      </a:lvl1pPr>
      <a:lvl2pPr marL="742950" indent="-285750" algn="l" defTabSz="457200" rtl="0" eaLnBrk="0" fontAlgn="base" hangingPunct="0">
        <a:spcBef>
          <a:spcPct val="20000"/>
        </a:spcBef>
        <a:spcAft>
          <a:spcPct val="0"/>
        </a:spcAft>
        <a:buBlip>
          <a:blip r:embed="rId16"/>
        </a:buBlip>
        <a:defRPr sz="2000" b="1"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Blip>
          <a:blip r:embed="rId17"/>
        </a:buBlip>
        <a:defRPr sz="2000" kern="1200">
          <a:solidFill>
            <a:srgbClr val="7F7F7F"/>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1288" y="457200"/>
            <a:ext cx="8693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Klicken Sie, um das Titelformat zu bearbeiten</a:t>
            </a:r>
          </a:p>
        </p:txBody>
      </p:sp>
      <p:sp>
        <p:nvSpPr>
          <p:cNvPr id="10243" name="Rectangle 3"/>
          <p:cNvSpPr>
            <a:spLocks noGrp="1" noChangeArrowheads="1"/>
          </p:cNvSpPr>
          <p:nvPr>
            <p:ph type="body" idx="1"/>
          </p:nvPr>
        </p:nvSpPr>
        <p:spPr bwMode="auto">
          <a:xfrm>
            <a:off x="141288" y="1676400"/>
            <a:ext cx="8693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sp>
        <p:nvSpPr>
          <p:cNvPr id="1035" name="Text Box 11"/>
          <p:cNvSpPr txBox="1">
            <a:spLocks noChangeArrowheads="1"/>
          </p:cNvSpPr>
          <p:nvPr/>
        </p:nvSpPr>
        <p:spPr bwMode="auto">
          <a:xfrm>
            <a:off x="8791575" y="6267450"/>
            <a:ext cx="279400" cy="109538"/>
          </a:xfrm>
          <a:prstGeom prst="rect">
            <a:avLst/>
          </a:prstGeom>
          <a:noFill/>
          <a:ln w="9525">
            <a:noFill/>
            <a:miter lim="800000"/>
            <a:headEnd/>
            <a:tailEnd/>
          </a:ln>
          <a:effectLst/>
        </p:spPr>
        <p:txBody>
          <a:bodyPr lIns="0" tIns="0" rIns="0" bIns="0" anchor="b">
            <a:spAutoFit/>
          </a:bodyPr>
          <a:lstStyle>
            <a:lvl1pPr>
              <a:tabLst>
                <a:tab pos="1428750" algn="r"/>
              </a:tabLst>
              <a:defRPr>
                <a:solidFill>
                  <a:schemeClr val="tx1"/>
                </a:solidFill>
                <a:latin typeface="Arial" panose="020B0604020202020204" pitchFamily="34" charset="0"/>
                <a:cs typeface="Arial" panose="020B0604020202020204" pitchFamily="34" charset="0"/>
              </a:defRPr>
            </a:lvl1pPr>
            <a:lvl2pPr marL="742950" indent="-285750">
              <a:tabLst>
                <a:tab pos="1428750" algn="r"/>
              </a:tabLst>
              <a:defRPr>
                <a:solidFill>
                  <a:schemeClr val="tx1"/>
                </a:solidFill>
                <a:latin typeface="Arial" panose="020B0604020202020204" pitchFamily="34" charset="0"/>
                <a:cs typeface="Arial" panose="020B0604020202020204" pitchFamily="34" charset="0"/>
              </a:defRPr>
            </a:lvl2pPr>
            <a:lvl3pPr marL="1143000" indent="-228600">
              <a:tabLst>
                <a:tab pos="1428750" algn="r"/>
              </a:tabLst>
              <a:defRPr>
                <a:solidFill>
                  <a:schemeClr val="tx1"/>
                </a:solidFill>
                <a:latin typeface="Arial" panose="020B0604020202020204" pitchFamily="34" charset="0"/>
                <a:cs typeface="Arial" panose="020B0604020202020204" pitchFamily="34" charset="0"/>
              </a:defRPr>
            </a:lvl3pPr>
            <a:lvl4pPr marL="1600200" indent="-228600">
              <a:tabLst>
                <a:tab pos="1428750" algn="r"/>
              </a:tabLst>
              <a:defRPr>
                <a:solidFill>
                  <a:schemeClr val="tx1"/>
                </a:solidFill>
                <a:latin typeface="Arial" panose="020B0604020202020204" pitchFamily="34" charset="0"/>
                <a:cs typeface="Arial" panose="020B0604020202020204" pitchFamily="34" charset="0"/>
              </a:defRPr>
            </a:lvl4pPr>
            <a:lvl5pPr marL="2057400" indent="-228600">
              <a:tabLst>
                <a:tab pos="1428750" algn="r"/>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fld id="{FFB5E2C0-DA19-463A-BE01-6DC5C4C9E63C}" type="slidenum">
              <a:rPr lang="de-DE" sz="800" smtClean="0">
                <a:solidFill>
                  <a:srgbClr val="000000"/>
                </a:solidFill>
              </a:rPr>
              <a:pPr algn="r" eaLnBrk="1" hangingPunct="1">
                <a:lnSpc>
                  <a:spcPct val="90000"/>
                </a:lnSpc>
                <a:defRPr/>
              </a:pPr>
              <a:t>‹Nº›</a:t>
            </a:fld>
            <a:endParaRPr lang="de-DE" sz="800" smtClean="0">
              <a:solidFill>
                <a:srgbClr val="000000"/>
              </a:solidFill>
            </a:endParaRPr>
          </a:p>
        </p:txBody>
      </p:sp>
      <p:sp>
        <p:nvSpPr>
          <p:cNvPr id="10245" name="Line 24"/>
          <p:cNvSpPr>
            <a:spLocks noChangeShapeType="1"/>
          </p:cNvSpPr>
          <p:nvPr/>
        </p:nvSpPr>
        <p:spPr bwMode="auto">
          <a:xfrm flipH="1" flipV="1">
            <a:off x="134938" y="6324600"/>
            <a:ext cx="7805737" cy="0"/>
          </a:xfrm>
          <a:prstGeom prst="line">
            <a:avLst/>
          </a:prstGeom>
          <a:noFill/>
          <a:ln w="9525">
            <a:solidFill>
              <a:srgbClr val="A82128"/>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46" name="Line 25"/>
          <p:cNvSpPr>
            <a:spLocks noChangeShapeType="1"/>
          </p:cNvSpPr>
          <p:nvPr/>
        </p:nvSpPr>
        <p:spPr bwMode="auto">
          <a:xfrm>
            <a:off x="8651875" y="6324600"/>
            <a:ext cx="176213" cy="0"/>
          </a:xfrm>
          <a:prstGeom prst="line">
            <a:avLst/>
          </a:prstGeom>
          <a:noFill/>
          <a:ln w="9525">
            <a:solidFill>
              <a:srgbClr val="A82128"/>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247" name="Picture 30" descr="H:\PMintern\Marketing\Logo\CD Manual\PUM LO_RGB_fond_weiss_OHN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5288" y="6191250"/>
            <a:ext cx="561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32"/>
          <p:cNvSpPr txBox="1">
            <a:spLocks noChangeArrowheads="1"/>
          </p:cNvSpPr>
          <p:nvPr/>
        </p:nvSpPr>
        <p:spPr bwMode="auto">
          <a:xfrm>
            <a:off x="114300" y="6369050"/>
            <a:ext cx="801846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52500" algn="l"/>
              </a:tabLst>
              <a:defRPr>
                <a:solidFill>
                  <a:schemeClr val="tx1"/>
                </a:solidFill>
                <a:latin typeface="Arial" panose="020B0604020202020204" pitchFamily="34" charset="0"/>
                <a:cs typeface="Arial" panose="020B0604020202020204" pitchFamily="34" charset="0"/>
              </a:defRPr>
            </a:lvl1pPr>
            <a:lvl2pPr marL="742950" indent="-285750">
              <a:tabLst>
                <a:tab pos="952500" algn="l"/>
              </a:tabLst>
              <a:defRPr>
                <a:solidFill>
                  <a:schemeClr val="tx1"/>
                </a:solidFill>
                <a:latin typeface="Arial" panose="020B0604020202020204" pitchFamily="34" charset="0"/>
                <a:cs typeface="Arial" panose="020B0604020202020204" pitchFamily="34" charset="0"/>
              </a:defRPr>
            </a:lvl2pPr>
            <a:lvl3pPr marL="1143000" indent="-228600">
              <a:tabLst>
                <a:tab pos="952500" algn="l"/>
              </a:tabLst>
              <a:defRPr>
                <a:solidFill>
                  <a:schemeClr val="tx1"/>
                </a:solidFill>
                <a:latin typeface="Arial" panose="020B0604020202020204" pitchFamily="34" charset="0"/>
                <a:cs typeface="Arial" panose="020B0604020202020204" pitchFamily="34" charset="0"/>
              </a:defRPr>
            </a:lvl3pPr>
            <a:lvl4pPr marL="1600200" indent="-228600">
              <a:tabLst>
                <a:tab pos="952500" algn="l"/>
              </a:tabLst>
              <a:defRPr>
                <a:solidFill>
                  <a:schemeClr val="tx1"/>
                </a:solidFill>
                <a:latin typeface="Arial" panose="020B0604020202020204" pitchFamily="34" charset="0"/>
                <a:cs typeface="Arial" panose="020B0604020202020204" pitchFamily="34" charset="0"/>
              </a:defRPr>
            </a:lvl4pPr>
            <a:lvl5pPr marL="2057400" indent="-228600">
              <a:tabLst>
                <a:tab pos="9525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sz="800" smtClean="0">
                <a:solidFill>
                  <a:srgbClr val="000000"/>
                </a:solidFill>
              </a:rPr>
              <a:t>Price and Positioning Survey for a New Marbofloxacin Antibiotic in Swine; May/June 2012</a:t>
            </a:r>
            <a:endParaRPr lang="en-BZ" sz="800" smtClean="0">
              <a:solidFill>
                <a:srgbClr val="000000"/>
              </a:solidFill>
            </a:endParaRPr>
          </a:p>
        </p:txBody>
      </p:sp>
      <p:pic>
        <p:nvPicPr>
          <p:cNvPr id="10249"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25400"/>
            <a:ext cx="10302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7" r:id="rId1"/>
    <p:sldLayoutId id="2147485508" r:id="rId2"/>
    <p:sldLayoutId id="2147485509" r:id="rId3"/>
    <p:sldLayoutId id="2147485510" r:id="rId4"/>
    <p:sldLayoutId id="2147485511" r:id="rId5"/>
    <p:sldLayoutId id="2147485512" r:id="rId6"/>
    <p:sldLayoutId id="2147485513" r:id="rId7"/>
    <p:sldLayoutId id="2147485514" r:id="rId8"/>
    <p:sldLayoutId id="2147485515" r:id="rId9"/>
    <p:sldLayoutId id="2147485516" r:id="rId10"/>
    <p:sldLayoutId id="2147485517" r:id="rId11"/>
  </p:sldLayoutIdLst>
  <p:txStyles>
    <p:titleStyle>
      <a:lvl1pPr algn="l" rtl="0" eaLnBrk="0" fontAlgn="base" hangingPunct="0">
        <a:lnSpc>
          <a:spcPct val="90000"/>
        </a:lnSpc>
        <a:spcBef>
          <a:spcPct val="0"/>
        </a:spcBef>
        <a:spcAft>
          <a:spcPct val="0"/>
        </a:spcAft>
        <a:defRPr sz="2000" kern="1200">
          <a:solidFill>
            <a:schemeClr val="tx2"/>
          </a:solidFill>
          <a:latin typeface="+mj-lt"/>
          <a:ea typeface="+mj-ea"/>
          <a:cs typeface="+mj-cs"/>
        </a:defRPr>
      </a:lvl1pPr>
      <a:lvl2pPr algn="l" rtl="0" eaLnBrk="0" fontAlgn="base" hangingPunct="0">
        <a:lnSpc>
          <a:spcPct val="90000"/>
        </a:lnSpc>
        <a:spcBef>
          <a:spcPct val="0"/>
        </a:spcBef>
        <a:spcAft>
          <a:spcPct val="0"/>
        </a:spcAft>
        <a:defRPr sz="20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0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0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000">
          <a:solidFill>
            <a:schemeClr val="tx2"/>
          </a:solidFill>
          <a:latin typeface="Arial" panose="020B0604020202020204" pitchFamily="34" charset="0"/>
        </a:defRPr>
      </a:lvl5pPr>
      <a:lvl6pPr marL="457200" algn="l" rtl="0" eaLnBrk="0" fontAlgn="base" hangingPunct="0">
        <a:lnSpc>
          <a:spcPct val="90000"/>
        </a:lnSpc>
        <a:spcBef>
          <a:spcPct val="0"/>
        </a:spcBef>
        <a:spcAft>
          <a:spcPct val="0"/>
        </a:spcAft>
        <a:defRPr sz="2000">
          <a:solidFill>
            <a:schemeClr val="tx2"/>
          </a:solidFill>
          <a:latin typeface="Arial" panose="020B0604020202020204" pitchFamily="34" charset="0"/>
        </a:defRPr>
      </a:lvl6pPr>
      <a:lvl7pPr marL="914400" algn="l" rtl="0" eaLnBrk="0" fontAlgn="base" hangingPunct="0">
        <a:lnSpc>
          <a:spcPct val="90000"/>
        </a:lnSpc>
        <a:spcBef>
          <a:spcPct val="0"/>
        </a:spcBef>
        <a:spcAft>
          <a:spcPct val="0"/>
        </a:spcAft>
        <a:defRPr sz="2000">
          <a:solidFill>
            <a:schemeClr val="tx2"/>
          </a:solidFill>
          <a:latin typeface="Arial" panose="020B0604020202020204" pitchFamily="34" charset="0"/>
        </a:defRPr>
      </a:lvl7pPr>
      <a:lvl8pPr marL="1371600" algn="l" rtl="0" eaLnBrk="0" fontAlgn="base" hangingPunct="0">
        <a:lnSpc>
          <a:spcPct val="90000"/>
        </a:lnSpc>
        <a:spcBef>
          <a:spcPct val="0"/>
        </a:spcBef>
        <a:spcAft>
          <a:spcPct val="0"/>
        </a:spcAft>
        <a:defRPr sz="2000">
          <a:solidFill>
            <a:schemeClr val="tx2"/>
          </a:solidFill>
          <a:latin typeface="Arial" panose="020B0604020202020204" pitchFamily="34" charset="0"/>
        </a:defRPr>
      </a:lvl8pPr>
      <a:lvl9pPr marL="1828800" algn="l" rtl="0" eaLnBrk="0" fontAlgn="base" hangingPunct="0">
        <a:lnSpc>
          <a:spcPct val="90000"/>
        </a:lnSpc>
        <a:spcBef>
          <a:spcPct val="0"/>
        </a:spcBef>
        <a:spcAft>
          <a:spcPct val="0"/>
        </a:spcAft>
        <a:defRPr sz="2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SzPct val="60000"/>
        <a:buFont typeface="Wingdings" panose="05000000000000000000" pitchFamily="2" charset="2"/>
        <a:defRPr sz="1600" kern="1200">
          <a:solidFill>
            <a:schemeClr val="tx1"/>
          </a:solidFill>
          <a:latin typeface="+mn-lt"/>
          <a:ea typeface="+mn-ea"/>
          <a:cs typeface="+mn-cs"/>
        </a:defRPr>
      </a:lvl1pPr>
      <a:lvl2pPr marL="371475" indent="-369888" algn="l" rtl="0" eaLnBrk="0" fontAlgn="base" hangingPunct="0">
        <a:spcBef>
          <a:spcPct val="20000"/>
        </a:spcBef>
        <a:spcAft>
          <a:spcPct val="0"/>
        </a:spcAft>
        <a:buSzPct val="75000"/>
        <a:buFont typeface="Wingdings" panose="05000000000000000000" pitchFamily="2" charset="2"/>
        <a:buChar char="n"/>
        <a:defRPr sz="1600" kern="1200">
          <a:solidFill>
            <a:schemeClr val="tx1"/>
          </a:solidFill>
          <a:latin typeface="+mn-lt"/>
          <a:ea typeface="+mn-ea"/>
          <a:cs typeface="+mn-cs"/>
        </a:defRPr>
      </a:lvl2pPr>
      <a:lvl3pPr marL="762000" indent="-388938" algn="l" rtl="0" eaLnBrk="0" fontAlgn="base" hangingPunct="0">
        <a:spcBef>
          <a:spcPct val="20000"/>
        </a:spcBef>
        <a:spcAft>
          <a:spcPct val="0"/>
        </a:spcAft>
        <a:buSzPct val="50000"/>
        <a:buFont typeface="Wingdings" panose="05000000000000000000" pitchFamily="2" charset="2"/>
        <a:buChar char="n"/>
        <a:defRPr sz="1600" kern="1200">
          <a:solidFill>
            <a:schemeClr val="tx1"/>
          </a:solidFill>
          <a:latin typeface="+mn-lt"/>
          <a:ea typeface="+mn-ea"/>
          <a:cs typeface="+mn-cs"/>
        </a:defRPr>
      </a:lvl3pPr>
      <a:lvl4pPr marL="1125538" indent="-361950" algn="l" rtl="0" eaLnBrk="0" fontAlgn="base" hangingPunct="0">
        <a:spcBef>
          <a:spcPct val="20000"/>
        </a:spcBef>
        <a:spcAft>
          <a:spcPct val="0"/>
        </a:spcAft>
        <a:buChar char="-"/>
        <a:defRPr sz="1600" kern="1200">
          <a:solidFill>
            <a:schemeClr val="tx1"/>
          </a:solidFill>
          <a:latin typeface="+mn-lt"/>
          <a:ea typeface="+mn-ea"/>
          <a:cs typeface="+mn-cs"/>
        </a:defRPr>
      </a:lvl4pPr>
      <a:lvl5pPr marL="358775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41288" y="457200"/>
            <a:ext cx="8693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Klicken Sie, um das Titelformat zu bearbeiten</a:t>
            </a:r>
          </a:p>
        </p:txBody>
      </p:sp>
      <p:sp>
        <p:nvSpPr>
          <p:cNvPr id="11267" name="Rectangle 3"/>
          <p:cNvSpPr>
            <a:spLocks noGrp="1" noChangeArrowheads="1"/>
          </p:cNvSpPr>
          <p:nvPr>
            <p:ph type="body" idx="1"/>
          </p:nvPr>
        </p:nvSpPr>
        <p:spPr bwMode="auto">
          <a:xfrm>
            <a:off x="141288" y="1676400"/>
            <a:ext cx="8693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sp>
        <p:nvSpPr>
          <p:cNvPr id="1035" name="Text Box 11"/>
          <p:cNvSpPr txBox="1">
            <a:spLocks noChangeArrowheads="1"/>
          </p:cNvSpPr>
          <p:nvPr/>
        </p:nvSpPr>
        <p:spPr bwMode="auto">
          <a:xfrm>
            <a:off x="8791575" y="6267450"/>
            <a:ext cx="279400" cy="109538"/>
          </a:xfrm>
          <a:prstGeom prst="rect">
            <a:avLst/>
          </a:prstGeom>
          <a:noFill/>
          <a:ln w="9525">
            <a:noFill/>
            <a:miter lim="800000"/>
            <a:headEnd/>
            <a:tailEnd/>
          </a:ln>
          <a:effectLst/>
        </p:spPr>
        <p:txBody>
          <a:bodyPr lIns="0" tIns="0" rIns="0" bIns="0" anchor="b">
            <a:spAutoFit/>
          </a:bodyPr>
          <a:lstStyle>
            <a:lvl1pPr>
              <a:tabLst>
                <a:tab pos="1428750" algn="r"/>
              </a:tabLst>
              <a:defRPr>
                <a:solidFill>
                  <a:schemeClr val="tx1"/>
                </a:solidFill>
                <a:latin typeface="Arial" panose="020B0604020202020204" pitchFamily="34" charset="0"/>
                <a:cs typeface="Arial" panose="020B0604020202020204" pitchFamily="34" charset="0"/>
              </a:defRPr>
            </a:lvl1pPr>
            <a:lvl2pPr marL="742950" indent="-285750">
              <a:tabLst>
                <a:tab pos="1428750" algn="r"/>
              </a:tabLst>
              <a:defRPr>
                <a:solidFill>
                  <a:schemeClr val="tx1"/>
                </a:solidFill>
                <a:latin typeface="Arial" panose="020B0604020202020204" pitchFamily="34" charset="0"/>
                <a:cs typeface="Arial" panose="020B0604020202020204" pitchFamily="34" charset="0"/>
              </a:defRPr>
            </a:lvl2pPr>
            <a:lvl3pPr marL="1143000" indent="-228600">
              <a:tabLst>
                <a:tab pos="1428750" algn="r"/>
              </a:tabLst>
              <a:defRPr>
                <a:solidFill>
                  <a:schemeClr val="tx1"/>
                </a:solidFill>
                <a:latin typeface="Arial" panose="020B0604020202020204" pitchFamily="34" charset="0"/>
                <a:cs typeface="Arial" panose="020B0604020202020204" pitchFamily="34" charset="0"/>
              </a:defRPr>
            </a:lvl3pPr>
            <a:lvl4pPr marL="1600200" indent="-228600">
              <a:tabLst>
                <a:tab pos="1428750" algn="r"/>
              </a:tabLst>
              <a:defRPr>
                <a:solidFill>
                  <a:schemeClr val="tx1"/>
                </a:solidFill>
                <a:latin typeface="Arial" panose="020B0604020202020204" pitchFamily="34" charset="0"/>
                <a:cs typeface="Arial" panose="020B0604020202020204" pitchFamily="34" charset="0"/>
              </a:defRPr>
            </a:lvl4pPr>
            <a:lvl5pPr marL="2057400" indent="-228600">
              <a:tabLst>
                <a:tab pos="1428750" algn="r"/>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fld id="{6DAC66A3-B0C0-45A3-B4E1-0ACD4D9C5FD3}" type="slidenum">
              <a:rPr lang="de-DE" sz="800" smtClean="0"/>
              <a:pPr algn="r" eaLnBrk="1" hangingPunct="1">
                <a:lnSpc>
                  <a:spcPct val="90000"/>
                </a:lnSpc>
                <a:defRPr/>
              </a:pPr>
              <a:t>‹Nº›</a:t>
            </a:fld>
            <a:endParaRPr lang="de-DE" sz="800" smtClean="0"/>
          </a:p>
        </p:txBody>
      </p:sp>
      <p:sp>
        <p:nvSpPr>
          <p:cNvPr id="11269" name="Line 24"/>
          <p:cNvSpPr>
            <a:spLocks noChangeShapeType="1"/>
          </p:cNvSpPr>
          <p:nvPr/>
        </p:nvSpPr>
        <p:spPr bwMode="auto">
          <a:xfrm flipH="1" flipV="1">
            <a:off x="134938" y="6324600"/>
            <a:ext cx="7805737" cy="0"/>
          </a:xfrm>
          <a:prstGeom prst="line">
            <a:avLst/>
          </a:prstGeom>
          <a:noFill/>
          <a:ln w="9525">
            <a:solidFill>
              <a:srgbClr val="A82128"/>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1270" name="Line 25"/>
          <p:cNvSpPr>
            <a:spLocks noChangeShapeType="1"/>
          </p:cNvSpPr>
          <p:nvPr/>
        </p:nvSpPr>
        <p:spPr bwMode="auto">
          <a:xfrm>
            <a:off x="8651875" y="6324600"/>
            <a:ext cx="176213" cy="0"/>
          </a:xfrm>
          <a:prstGeom prst="line">
            <a:avLst/>
          </a:prstGeom>
          <a:noFill/>
          <a:ln w="9525">
            <a:solidFill>
              <a:srgbClr val="A82128"/>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1271" name="Picture 30" descr="H:\PMintern\Marketing\Logo\CD Manual\PUM LO_RGB_fond_weiss_OHN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5288" y="6191250"/>
            <a:ext cx="561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32"/>
          <p:cNvSpPr txBox="1">
            <a:spLocks noChangeArrowheads="1"/>
          </p:cNvSpPr>
          <p:nvPr/>
        </p:nvSpPr>
        <p:spPr bwMode="auto">
          <a:xfrm>
            <a:off x="114300" y="6369050"/>
            <a:ext cx="801846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52500" algn="l"/>
              </a:tabLst>
              <a:defRPr>
                <a:solidFill>
                  <a:schemeClr val="tx1"/>
                </a:solidFill>
                <a:latin typeface="Arial" panose="020B0604020202020204" pitchFamily="34" charset="0"/>
                <a:cs typeface="Arial" panose="020B0604020202020204" pitchFamily="34" charset="0"/>
              </a:defRPr>
            </a:lvl1pPr>
            <a:lvl2pPr marL="742950" indent="-285750">
              <a:tabLst>
                <a:tab pos="952500" algn="l"/>
              </a:tabLst>
              <a:defRPr>
                <a:solidFill>
                  <a:schemeClr val="tx1"/>
                </a:solidFill>
                <a:latin typeface="Arial" panose="020B0604020202020204" pitchFamily="34" charset="0"/>
                <a:cs typeface="Arial" panose="020B0604020202020204" pitchFamily="34" charset="0"/>
              </a:defRPr>
            </a:lvl2pPr>
            <a:lvl3pPr marL="1143000" indent="-228600">
              <a:tabLst>
                <a:tab pos="952500" algn="l"/>
              </a:tabLst>
              <a:defRPr>
                <a:solidFill>
                  <a:schemeClr val="tx1"/>
                </a:solidFill>
                <a:latin typeface="Arial" panose="020B0604020202020204" pitchFamily="34" charset="0"/>
                <a:cs typeface="Arial" panose="020B0604020202020204" pitchFamily="34" charset="0"/>
              </a:defRPr>
            </a:lvl3pPr>
            <a:lvl4pPr marL="1600200" indent="-228600">
              <a:tabLst>
                <a:tab pos="952500" algn="l"/>
              </a:tabLst>
              <a:defRPr>
                <a:solidFill>
                  <a:schemeClr val="tx1"/>
                </a:solidFill>
                <a:latin typeface="Arial" panose="020B0604020202020204" pitchFamily="34" charset="0"/>
                <a:cs typeface="Arial" panose="020B0604020202020204" pitchFamily="34" charset="0"/>
              </a:defRPr>
            </a:lvl4pPr>
            <a:lvl5pPr marL="2057400" indent="-228600">
              <a:tabLst>
                <a:tab pos="9525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sz="800" smtClean="0"/>
              <a:t>Price and Positioning Survey for a New Marbofloxacin Antibiotic in Swine; May/June 2012</a:t>
            </a:r>
            <a:endParaRPr lang="en-BZ" sz="800" smtClean="0"/>
          </a:p>
        </p:txBody>
      </p:sp>
      <p:pic>
        <p:nvPicPr>
          <p:cNvPr id="11273"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25400"/>
            <a:ext cx="10302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18"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Lst>
  <p:txStyles>
    <p:titleStyle>
      <a:lvl1pPr algn="l" rtl="0" eaLnBrk="0" fontAlgn="base" hangingPunct="0">
        <a:lnSpc>
          <a:spcPct val="90000"/>
        </a:lnSpc>
        <a:spcBef>
          <a:spcPct val="0"/>
        </a:spcBef>
        <a:spcAft>
          <a:spcPct val="0"/>
        </a:spcAft>
        <a:defRPr sz="2000" kern="1200">
          <a:solidFill>
            <a:schemeClr val="tx2"/>
          </a:solidFill>
          <a:latin typeface="+mj-lt"/>
          <a:ea typeface="+mj-ea"/>
          <a:cs typeface="+mj-cs"/>
        </a:defRPr>
      </a:lvl1pPr>
      <a:lvl2pPr algn="l" rtl="0" eaLnBrk="0" fontAlgn="base" hangingPunct="0">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SzPct val="60000"/>
        <a:buFont typeface="Wingdings" panose="05000000000000000000" pitchFamily="2" charset="2"/>
        <a:defRPr sz="1600" kern="1200">
          <a:solidFill>
            <a:schemeClr val="tx1"/>
          </a:solidFill>
          <a:latin typeface="+mn-lt"/>
          <a:ea typeface="+mn-ea"/>
          <a:cs typeface="+mn-cs"/>
        </a:defRPr>
      </a:lvl1pPr>
      <a:lvl2pPr marL="371475" indent="-369888" algn="l" rtl="0" eaLnBrk="0" fontAlgn="base" hangingPunct="0">
        <a:spcBef>
          <a:spcPct val="20000"/>
        </a:spcBef>
        <a:spcAft>
          <a:spcPct val="0"/>
        </a:spcAft>
        <a:buSzPct val="75000"/>
        <a:buFont typeface="Wingdings" panose="05000000000000000000" pitchFamily="2" charset="2"/>
        <a:buChar char="n"/>
        <a:defRPr sz="1600" kern="1200">
          <a:solidFill>
            <a:schemeClr val="tx1"/>
          </a:solidFill>
          <a:latin typeface="+mn-lt"/>
          <a:ea typeface="+mn-ea"/>
          <a:cs typeface="+mn-cs"/>
        </a:defRPr>
      </a:lvl2pPr>
      <a:lvl3pPr marL="762000" indent="-388938" algn="l" rtl="0" eaLnBrk="0" fontAlgn="base" hangingPunct="0">
        <a:spcBef>
          <a:spcPct val="20000"/>
        </a:spcBef>
        <a:spcAft>
          <a:spcPct val="0"/>
        </a:spcAft>
        <a:buSzPct val="50000"/>
        <a:buFont typeface="Wingdings" panose="05000000000000000000" pitchFamily="2" charset="2"/>
        <a:buChar char="n"/>
        <a:defRPr sz="1600" kern="1200">
          <a:solidFill>
            <a:schemeClr val="tx1"/>
          </a:solidFill>
          <a:latin typeface="+mn-lt"/>
          <a:ea typeface="+mn-ea"/>
          <a:cs typeface="+mn-cs"/>
        </a:defRPr>
      </a:lvl3pPr>
      <a:lvl4pPr marL="1125538" indent="-361950" algn="l" rtl="0" eaLnBrk="0" fontAlgn="base" hangingPunct="0">
        <a:spcBef>
          <a:spcPct val="20000"/>
        </a:spcBef>
        <a:spcAft>
          <a:spcPct val="0"/>
        </a:spcAft>
        <a:buChar char="-"/>
        <a:defRPr sz="1600" kern="1200">
          <a:solidFill>
            <a:schemeClr val="tx1"/>
          </a:solidFill>
          <a:latin typeface="+mn-lt"/>
          <a:ea typeface="+mn-ea"/>
          <a:cs typeface="+mn-cs"/>
        </a:defRPr>
      </a:lvl4pPr>
      <a:lvl5pPr marL="358775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userDrawn="1"/>
        </p:nvSpPr>
        <p:spPr bwMode="hidden">
          <a:xfrm rot="5400000">
            <a:off x="4465638" y="-3625850"/>
            <a:ext cx="215900" cy="9140825"/>
          </a:xfrm>
          <a:prstGeom prst="rect">
            <a:avLst/>
          </a:prstGeom>
          <a:gradFill rotWithShape="0">
            <a:gsLst>
              <a:gs pos="0">
                <a:srgbClr val="747474"/>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smtClean="0"/>
          </a:p>
        </p:txBody>
      </p:sp>
      <p:sp>
        <p:nvSpPr>
          <p:cNvPr id="12291" name="Rectangle 3"/>
          <p:cNvSpPr>
            <a:spLocks noGrp="1" noChangeArrowheads="1"/>
          </p:cNvSpPr>
          <p:nvPr>
            <p:ph type="title"/>
          </p:nvPr>
        </p:nvSpPr>
        <p:spPr bwMode="auto">
          <a:xfrm>
            <a:off x="468313" y="836613"/>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2292" name="Rectangle 4"/>
          <p:cNvSpPr>
            <a:spLocks noGrp="1" noChangeArrowheads="1"/>
          </p:cNvSpPr>
          <p:nvPr>
            <p:ph type="body" idx="1"/>
          </p:nvPr>
        </p:nvSpPr>
        <p:spPr bwMode="auto">
          <a:xfrm>
            <a:off x="457200" y="1916113"/>
            <a:ext cx="82296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pic>
        <p:nvPicPr>
          <p:cNvPr id="12293" name="Picture 11" descr="signe_de_passion_300dpi_détouré"/>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1550" y="44450"/>
            <a:ext cx="2592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Rectangle 13"/>
          <p:cNvSpPr>
            <a:spLocks noGrp="1" noChangeArrowheads="1"/>
          </p:cNvSpPr>
          <p:nvPr>
            <p:ph type="ftr" sz="quarter" idx="3"/>
          </p:nvPr>
        </p:nvSpPr>
        <p:spPr bwMode="auto">
          <a:xfrm>
            <a:off x="0" y="6589713"/>
            <a:ext cx="2895600"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2"/>
                </a:solidFill>
                <a:latin typeface="+mj-lt"/>
              </a:defRPr>
            </a:lvl1pPr>
          </a:lstStyle>
          <a:p>
            <a:pPr>
              <a:defRPr/>
            </a:pPr>
            <a:endParaRPr lang="fr-FR"/>
          </a:p>
        </p:txBody>
      </p:sp>
      <p:sp>
        <p:nvSpPr>
          <p:cNvPr id="4110" name="Rectangle 14"/>
          <p:cNvSpPr>
            <a:spLocks noGrp="1" noChangeArrowheads="1"/>
          </p:cNvSpPr>
          <p:nvPr>
            <p:ph type="sldNum" sz="quarter" idx="4"/>
          </p:nvPr>
        </p:nvSpPr>
        <p:spPr bwMode="auto">
          <a:xfrm>
            <a:off x="3851275" y="6597650"/>
            <a:ext cx="5292725" cy="2603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2"/>
                </a:solidFill>
                <a:latin typeface="+mj-lt"/>
              </a:defRPr>
            </a:lvl1pPr>
          </a:lstStyle>
          <a:p>
            <a:pPr>
              <a:defRPr/>
            </a:pPr>
            <a:endParaRPr lang="fr-FR"/>
          </a:p>
        </p:txBody>
      </p:sp>
      <p:pic>
        <p:nvPicPr>
          <p:cNvPr id="12296"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8540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529" r:id="rId1"/>
    <p:sldLayoutId id="2147485530" r:id="rId2"/>
    <p:sldLayoutId id="2147485531" r:id="rId3"/>
    <p:sldLayoutId id="2147485532" r:id="rId4"/>
    <p:sldLayoutId id="2147485533" r:id="rId5"/>
    <p:sldLayoutId id="2147485534" r:id="rId6"/>
    <p:sldLayoutId id="2147485535" r:id="rId7"/>
    <p:sldLayoutId id="2147485536" r:id="rId8"/>
    <p:sldLayoutId id="2147485537" r:id="rId9"/>
    <p:sldLayoutId id="2147485538" r:id="rId10"/>
    <p:sldLayoutId id="2147485539" r:id="rId11"/>
  </p:sldLayoutIdLst>
  <p:timing>
    <p:tnLst>
      <p:par>
        <p:cTn id="1" dur="indefinite" restart="never" nodeType="tmRoot"/>
      </p:par>
    </p:tnLst>
  </p:timing>
  <p:txStyles>
    <p:titleStyle>
      <a:lvl1pPr algn="ctr" rtl="0" eaLnBrk="0" fontAlgn="base" hangingPunct="0">
        <a:spcBef>
          <a:spcPct val="0"/>
        </a:spcBef>
        <a:spcAft>
          <a:spcPct val="0"/>
        </a:spcAft>
        <a:defRPr sz="3200" b="1" kern="1200">
          <a:solidFill>
            <a:srgbClr val="006600"/>
          </a:solidFill>
          <a:latin typeface="+mj-lt"/>
          <a:ea typeface="+mj-ea"/>
          <a:cs typeface="+mj-cs"/>
        </a:defRPr>
      </a:lvl1pPr>
      <a:lvl2pPr algn="ctr" rtl="0" eaLnBrk="0" fontAlgn="base" hangingPunct="0">
        <a:spcBef>
          <a:spcPct val="0"/>
        </a:spcBef>
        <a:spcAft>
          <a:spcPct val="0"/>
        </a:spcAft>
        <a:defRPr sz="3200" b="1">
          <a:solidFill>
            <a:srgbClr val="006600"/>
          </a:solidFill>
          <a:latin typeface="MS Mincho" panose="02020609040205080304" pitchFamily="49" charset="-128"/>
          <a:cs typeface="Arial" panose="020B0604020202020204" pitchFamily="34" charset="0"/>
        </a:defRPr>
      </a:lvl2pPr>
      <a:lvl3pPr algn="ctr" rtl="0" eaLnBrk="0" fontAlgn="base" hangingPunct="0">
        <a:spcBef>
          <a:spcPct val="0"/>
        </a:spcBef>
        <a:spcAft>
          <a:spcPct val="0"/>
        </a:spcAft>
        <a:defRPr sz="3200" b="1">
          <a:solidFill>
            <a:srgbClr val="006600"/>
          </a:solidFill>
          <a:latin typeface="MS Mincho" panose="02020609040205080304" pitchFamily="49" charset="-128"/>
          <a:cs typeface="Arial" panose="020B0604020202020204" pitchFamily="34" charset="0"/>
        </a:defRPr>
      </a:lvl3pPr>
      <a:lvl4pPr algn="ctr" rtl="0" eaLnBrk="0" fontAlgn="base" hangingPunct="0">
        <a:spcBef>
          <a:spcPct val="0"/>
        </a:spcBef>
        <a:spcAft>
          <a:spcPct val="0"/>
        </a:spcAft>
        <a:defRPr sz="3200" b="1">
          <a:solidFill>
            <a:srgbClr val="006600"/>
          </a:solidFill>
          <a:latin typeface="MS Mincho" panose="02020609040205080304" pitchFamily="49" charset="-128"/>
          <a:cs typeface="Arial" panose="020B0604020202020204" pitchFamily="34" charset="0"/>
        </a:defRPr>
      </a:lvl4pPr>
      <a:lvl5pPr algn="ctr" rtl="0" eaLnBrk="0" fontAlgn="base" hangingPunct="0">
        <a:spcBef>
          <a:spcPct val="0"/>
        </a:spcBef>
        <a:spcAft>
          <a:spcPct val="0"/>
        </a:spcAft>
        <a:defRPr sz="3200" b="1">
          <a:solidFill>
            <a:srgbClr val="006600"/>
          </a:solidFill>
          <a:latin typeface="MS Mincho" panose="02020609040205080304" pitchFamily="49" charset="-128"/>
          <a:cs typeface="Arial" panose="020B0604020202020204" pitchFamily="34" charset="0"/>
        </a:defRPr>
      </a:lvl5pPr>
      <a:lvl6pPr marL="457200" algn="ctr" rtl="0" fontAlgn="base">
        <a:spcBef>
          <a:spcPct val="0"/>
        </a:spcBef>
        <a:spcAft>
          <a:spcPct val="0"/>
        </a:spcAft>
        <a:defRPr sz="3200" b="1">
          <a:solidFill>
            <a:srgbClr val="006600"/>
          </a:solidFill>
          <a:latin typeface="MS Mincho" panose="02020609040205080304" pitchFamily="49" charset="-128"/>
          <a:cs typeface="Arial" panose="020B0604020202020204" pitchFamily="34" charset="0"/>
        </a:defRPr>
      </a:lvl6pPr>
      <a:lvl7pPr marL="914400" algn="ctr" rtl="0" fontAlgn="base">
        <a:spcBef>
          <a:spcPct val="0"/>
        </a:spcBef>
        <a:spcAft>
          <a:spcPct val="0"/>
        </a:spcAft>
        <a:defRPr sz="3200" b="1">
          <a:solidFill>
            <a:srgbClr val="006600"/>
          </a:solidFill>
          <a:latin typeface="MS Mincho" panose="02020609040205080304" pitchFamily="49" charset="-128"/>
          <a:cs typeface="Arial" panose="020B0604020202020204" pitchFamily="34" charset="0"/>
        </a:defRPr>
      </a:lvl7pPr>
      <a:lvl8pPr marL="1371600" algn="ctr" rtl="0" fontAlgn="base">
        <a:spcBef>
          <a:spcPct val="0"/>
        </a:spcBef>
        <a:spcAft>
          <a:spcPct val="0"/>
        </a:spcAft>
        <a:defRPr sz="3200" b="1">
          <a:solidFill>
            <a:srgbClr val="006600"/>
          </a:solidFill>
          <a:latin typeface="MS Mincho" panose="02020609040205080304" pitchFamily="49" charset="-128"/>
          <a:cs typeface="Arial" panose="020B0604020202020204" pitchFamily="34" charset="0"/>
        </a:defRPr>
      </a:lvl8pPr>
      <a:lvl9pPr marL="1828800" algn="ctr" rtl="0" fontAlgn="base">
        <a:spcBef>
          <a:spcPct val="0"/>
        </a:spcBef>
        <a:spcAft>
          <a:spcPct val="0"/>
        </a:spcAft>
        <a:defRPr sz="3200" b="1">
          <a:solidFill>
            <a:srgbClr val="006600"/>
          </a:solidFill>
          <a:latin typeface="MS Mincho" panose="02020609040205080304" pitchFamily="49" charset="-128"/>
          <a:cs typeface="Arial" panose="020B0604020202020204" pitchFamily="34" charset="0"/>
        </a:defRPr>
      </a:lvl9pPr>
    </p:titleStyle>
    <p:bodyStyle>
      <a:lvl1pPr marL="342900" indent="-342900" algn="l" rtl="0" eaLnBrk="0" fontAlgn="base" hangingPunct="0">
        <a:spcBef>
          <a:spcPct val="20000"/>
        </a:spcBef>
        <a:spcAft>
          <a:spcPct val="0"/>
        </a:spcAft>
        <a:buClr>
          <a:srgbClr val="FF9900"/>
        </a:buClr>
        <a:buFont typeface="Wingdings" panose="05000000000000000000" pitchFamily="2" charset="2"/>
        <a:buChar char="n"/>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Arial" panose="020B0604020202020204" pitchFamily="34" charset="0"/>
        <a:buChar char="●"/>
        <a:defRPr sz="2400" kern="1200">
          <a:solidFill>
            <a:srgbClr val="4D4D4D"/>
          </a:solidFill>
          <a:latin typeface="+mn-lt"/>
          <a:ea typeface="+mn-ea"/>
          <a:cs typeface="+mn-cs"/>
        </a:defRPr>
      </a:lvl2pPr>
      <a:lvl3pPr marL="1143000" indent="-228600" algn="l" rtl="0" eaLnBrk="0" fontAlgn="base" hangingPunct="0">
        <a:spcBef>
          <a:spcPct val="20000"/>
        </a:spcBef>
        <a:spcAft>
          <a:spcPct val="0"/>
        </a:spcAft>
        <a:buClr>
          <a:srgbClr val="006600"/>
        </a:buClr>
        <a:buFont typeface="Arial" panose="020B0604020202020204" pitchFamily="34" charset="0"/>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175"/>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Espace réservé du titre 1"/>
          <p:cNvSpPr>
            <a:spLocks noGrp="1"/>
          </p:cNvSpPr>
          <p:nvPr>
            <p:ph type="title"/>
          </p:nvPr>
        </p:nvSpPr>
        <p:spPr bwMode="auto">
          <a:xfrm>
            <a:off x="1835150" y="274638"/>
            <a:ext cx="68516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Cliquez et modifiez le titre</a:t>
            </a:r>
          </a:p>
        </p:txBody>
      </p:sp>
      <p:sp>
        <p:nvSpPr>
          <p:cNvPr id="2052" name="Espace réservé du texte 2"/>
          <p:cNvSpPr>
            <a:spLocks noGrp="1"/>
          </p:cNvSpPr>
          <p:nvPr>
            <p:ph type="body" idx="1"/>
          </p:nvPr>
        </p:nvSpPr>
        <p:spPr bwMode="auto">
          <a:xfrm>
            <a:off x="1187450" y="1341438"/>
            <a:ext cx="749935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8" name="Espace réservé du numéro de diapositive 5"/>
          <p:cNvSpPr>
            <a:spLocks noGrp="1"/>
          </p:cNvSpPr>
          <p:nvPr>
            <p:ph type="sldNum" sz="quarter" idx="4"/>
          </p:nvPr>
        </p:nvSpPr>
        <p:spPr>
          <a:xfrm>
            <a:off x="6858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376092"/>
                </a:solidFill>
              </a:defRPr>
            </a:lvl1pPr>
          </a:lstStyle>
          <a:p>
            <a:pPr>
              <a:defRPr/>
            </a:pPr>
            <a:fld id="{FFD85A3E-2313-4767-BC78-D0BC1D974A96}" type="slidenum">
              <a:rPr lang="en-GB"/>
              <a:pPr>
                <a:defRPr/>
              </a:pPr>
              <a:t>‹Nº›</a:t>
            </a:fld>
            <a:endParaRPr lang="en-GB" dirty="0"/>
          </a:p>
        </p:txBody>
      </p:sp>
      <p:pic>
        <p:nvPicPr>
          <p:cNvPr id="6" name="Imagen 5"/>
          <p:cNvPicPr>
            <a:picLocks noChangeAspect="1"/>
          </p:cNvPicPr>
          <p:nvPr userDrawn="1"/>
        </p:nvPicPr>
        <p:blipFill>
          <a:blip r:embed="rId17"/>
          <a:srcRect/>
          <a:stretch>
            <a:fillRect/>
          </a:stretch>
        </p:blipFill>
        <p:spPr bwMode="auto">
          <a:xfrm>
            <a:off x="7265988" y="263525"/>
            <a:ext cx="1628775" cy="622300"/>
          </a:xfrm>
          <a:prstGeom prst="rect">
            <a:avLst/>
          </a:prstGeom>
          <a:noFill/>
          <a:ln>
            <a:noFill/>
          </a:ln>
          <a:effectLst>
            <a:outerShdw blurRad="381000" dist="38100" dir="2700000" algn="tl" rotWithShape="0">
              <a:srgbClr val="0070C0">
                <a:alpha val="2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40" r:id="rId1"/>
    <p:sldLayoutId id="2147485417" r:id="rId2"/>
    <p:sldLayoutId id="2147485418" r:id="rId3"/>
    <p:sldLayoutId id="2147485419" r:id="rId4"/>
    <p:sldLayoutId id="2147485420" r:id="rId5"/>
    <p:sldLayoutId id="2147485421" r:id="rId6"/>
    <p:sldLayoutId id="2147485422" r:id="rId7"/>
    <p:sldLayoutId id="2147485423" r:id="rId8"/>
    <p:sldLayoutId id="2147485424" r:id="rId9"/>
    <p:sldLayoutId id="2147485425" r:id="rId10"/>
    <p:sldLayoutId id="2147485426" r:id="rId11"/>
    <p:sldLayoutId id="2147485427" r:id="rId12"/>
    <p:sldLayoutId id="2147485428" r:id="rId13"/>
    <p:sldLayoutId id="2147485429" r:id="rId14"/>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600" kern="1200">
          <a:solidFill>
            <a:schemeClr val="bg1"/>
          </a:solidFill>
          <a:latin typeface="+mj-lt"/>
          <a:ea typeface="+mj-ea"/>
          <a:cs typeface="+mj-cs"/>
        </a:defRPr>
      </a:lvl1pPr>
      <a:lvl2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Blip>
          <a:blip r:embed="rId18"/>
        </a:buBlip>
        <a:defRPr sz="2400" b="1" kern="1200">
          <a:solidFill>
            <a:srgbClr val="376092"/>
          </a:solidFill>
          <a:latin typeface="+mn-lt"/>
          <a:ea typeface="+mn-ea"/>
          <a:cs typeface="+mn-cs"/>
        </a:defRPr>
      </a:lvl1pPr>
      <a:lvl2pPr marL="742950" indent="-285750" algn="l" defTabSz="457200" rtl="0" eaLnBrk="0" fontAlgn="base" hangingPunct="0">
        <a:spcBef>
          <a:spcPct val="20000"/>
        </a:spcBef>
        <a:spcAft>
          <a:spcPct val="0"/>
        </a:spcAft>
        <a:buBlip>
          <a:blip r:embed="rId19"/>
        </a:buBlip>
        <a:defRPr sz="2000" b="1"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Blip>
          <a:blip r:embed="rId20"/>
        </a:buBlip>
        <a:defRPr sz="2000" kern="1200">
          <a:solidFill>
            <a:srgbClr val="7F7F7F"/>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500" kern="1200">
          <a:solidFill>
            <a:srgbClr val="7F7F7F"/>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444625"/>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12"/>
          <p:cNvSpPr>
            <a:spLocks noChangeArrowheads="1"/>
          </p:cNvSpPr>
          <p:nvPr/>
        </p:nvSpPr>
        <p:spPr bwMode="auto">
          <a:xfrm>
            <a:off x="0" y="1295400"/>
            <a:ext cx="9144000" cy="228600"/>
          </a:xfrm>
          <a:prstGeom prst="rect">
            <a:avLst/>
          </a:prstGeom>
          <a:solidFill>
            <a:srgbClr val="091C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GB" smtClean="0">
              <a:solidFill>
                <a:srgbClr val="0E2C8A"/>
              </a:solidFill>
              <a:latin typeface="Verdana" panose="020B0604030504040204" pitchFamily="34" charset="0"/>
            </a:endParaRPr>
          </a:p>
        </p:txBody>
      </p:sp>
      <p:sp>
        <p:nvSpPr>
          <p:cNvPr id="3076" name="Rectangle 2"/>
          <p:cNvSpPr>
            <a:spLocks noGrp="1" noChangeArrowheads="1"/>
          </p:cNvSpPr>
          <p:nvPr>
            <p:ph type="title"/>
          </p:nvPr>
        </p:nvSpPr>
        <p:spPr bwMode="auto">
          <a:xfrm>
            <a:off x="717550" y="152400"/>
            <a:ext cx="6292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3"/>
          <p:cNvSpPr>
            <a:spLocks noGrp="1" noChangeArrowheads="1"/>
          </p:cNvSpPr>
          <p:nvPr>
            <p:ph type="body" idx="1"/>
          </p:nvPr>
        </p:nvSpPr>
        <p:spPr bwMode="auto">
          <a:xfrm>
            <a:off x="685800" y="17526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Lucida Sans Unicode" panose="020B0602030504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Lucida Sans Unicode" panose="020B0602030504020204" pitchFamily="34" charset="0"/>
              </a:defRPr>
            </a:lvl1pPr>
          </a:lstStyle>
          <a:p>
            <a:pPr>
              <a:defRPr/>
            </a:pPr>
            <a:r>
              <a:rPr lang="en-GB" altLang="en-US"/>
              <a:t>Antimicrobial Policy Options,     Updated February 2nd, 2012</a:t>
            </a: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Lucida Sans Unicode" panose="020B0602030504020204" pitchFamily="34" charset="0"/>
              </a:defRPr>
            </a:lvl1pPr>
          </a:lstStyle>
          <a:p>
            <a:pPr>
              <a:defRPr/>
            </a:pPr>
            <a:fld id="{812D4B6E-6FFC-4835-BC0B-C845B960C4A0}" type="slidenum">
              <a:rPr lang="en-US" altLang="en-US"/>
              <a:pPr>
                <a:defRPr/>
              </a:pPr>
              <a:t>‹Nº›</a:t>
            </a:fld>
            <a:endParaRPr lang="en-US" altLang="en-US"/>
          </a:p>
        </p:txBody>
      </p:sp>
      <p:sp>
        <p:nvSpPr>
          <p:cNvPr id="129033" name="Rectangle 16"/>
          <p:cNvSpPr>
            <a:spLocks noChangeArrowheads="1"/>
          </p:cNvSpPr>
          <p:nvPr/>
        </p:nvSpPr>
        <p:spPr bwMode="auto">
          <a:xfrm>
            <a:off x="0" y="1295400"/>
            <a:ext cx="8382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GB" smtClean="0">
              <a:solidFill>
                <a:srgbClr val="0E2C8A"/>
              </a:solidFill>
              <a:latin typeface="Verdana" panose="020B0604030504040204" pitchFamily="34" charset="0"/>
            </a:endParaRPr>
          </a:p>
        </p:txBody>
      </p:sp>
      <p:pic>
        <p:nvPicPr>
          <p:cNvPr id="3082"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89788" y="152400"/>
            <a:ext cx="164941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30" r:id="rId1"/>
    <p:sldLayoutId id="2147485431" r:id="rId2"/>
    <p:sldLayoutId id="2147485432" r:id="rId3"/>
    <p:sldLayoutId id="2147485433" r:id="rId4"/>
    <p:sldLayoutId id="2147485434" r:id="rId5"/>
    <p:sldLayoutId id="2147485435" r:id="rId6"/>
    <p:sldLayoutId id="2147485436" r:id="rId7"/>
    <p:sldLayoutId id="2147485437" r:id="rId8"/>
    <p:sldLayoutId id="2147485438" r:id="rId9"/>
    <p:sldLayoutId id="2147485439" r:id="rId10"/>
    <p:sldLayoutId id="2147485440" r:id="rId11"/>
  </p:sldLayoutIdLst>
  <p:hf hdr="0" dt="0"/>
  <p:txStyles>
    <p:titleStyle>
      <a:lvl1pPr algn="l" rtl="0" eaLnBrk="0" fontAlgn="base" hangingPunct="0">
        <a:spcBef>
          <a:spcPct val="0"/>
        </a:spcBef>
        <a:spcAft>
          <a:spcPct val="0"/>
        </a:spcAft>
        <a:defRPr sz="2800" b="1" kern="1200">
          <a:solidFill>
            <a:srgbClr val="0E2C8A"/>
          </a:solidFill>
          <a:latin typeface="+mj-lt"/>
          <a:ea typeface="+mj-ea"/>
          <a:cs typeface="+mj-cs"/>
        </a:defRPr>
      </a:lvl1pPr>
      <a:lvl2pPr algn="l" rtl="0" eaLnBrk="0" fontAlgn="base" hangingPunct="0">
        <a:spcBef>
          <a:spcPct val="0"/>
        </a:spcBef>
        <a:spcAft>
          <a:spcPct val="0"/>
        </a:spcAft>
        <a:defRPr sz="2800" b="1">
          <a:solidFill>
            <a:srgbClr val="0E2C8A"/>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2800" b="1">
          <a:solidFill>
            <a:srgbClr val="0E2C8A"/>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2800" b="1">
          <a:solidFill>
            <a:srgbClr val="0E2C8A"/>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2800" b="1">
          <a:solidFill>
            <a:srgbClr val="0E2C8A"/>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2800" b="1">
          <a:solidFill>
            <a:srgbClr val="0E2C8A"/>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2800" b="1">
          <a:solidFill>
            <a:srgbClr val="0E2C8A"/>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2800" b="1">
          <a:solidFill>
            <a:srgbClr val="0E2C8A"/>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2800" b="1">
          <a:solidFill>
            <a:srgbClr val="0E2C8A"/>
          </a:solidFill>
          <a:latin typeface="Verdana" panose="020B0604030504040204" pitchFamily="34" charset="0"/>
          <a:cs typeface="Arial" panose="020B0604020202020204" pitchFamily="34" charset="0"/>
        </a:defRPr>
      </a:lvl9pPr>
    </p:titleStyle>
    <p:bodyStyle>
      <a:lvl1pPr marL="342900" indent="-342900" algn="l" rtl="0" eaLnBrk="0" fontAlgn="base" hangingPunct="0">
        <a:spcBef>
          <a:spcPct val="40000"/>
        </a:spcBef>
        <a:spcAft>
          <a:spcPct val="20000"/>
        </a:spcAft>
        <a:buClr>
          <a:srgbClr val="0E2C8A"/>
        </a:buClr>
        <a:buChar char="•"/>
        <a:defRPr sz="2400" kern="1200">
          <a:solidFill>
            <a:srgbClr val="000099"/>
          </a:solidFill>
          <a:latin typeface="+mn-lt"/>
          <a:ea typeface="+mn-ea"/>
          <a:cs typeface="+mn-cs"/>
        </a:defRPr>
      </a:lvl1pPr>
      <a:lvl2pPr marL="742950" indent="-285750" algn="l" rtl="0" eaLnBrk="0" fontAlgn="base" hangingPunct="0">
        <a:spcBef>
          <a:spcPct val="40000"/>
        </a:spcBef>
        <a:spcAft>
          <a:spcPct val="20000"/>
        </a:spcAft>
        <a:buClr>
          <a:srgbClr val="0E2C8A"/>
        </a:buClr>
        <a:buChar char="–"/>
        <a:defRPr sz="2400" kern="1200">
          <a:solidFill>
            <a:srgbClr val="000099"/>
          </a:solidFill>
          <a:latin typeface="+mn-lt"/>
          <a:ea typeface="+mn-ea"/>
          <a:cs typeface="+mn-cs"/>
        </a:defRPr>
      </a:lvl2pPr>
      <a:lvl3pPr marL="1143000" indent="-228600" algn="l" rtl="0" eaLnBrk="0" fontAlgn="base" hangingPunct="0">
        <a:spcBef>
          <a:spcPct val="40000"/>
        </a:spcBef>
        <a:spcAft>
          <a:spcPct val="20000"/>
        </a:spcAft>
        <a:buClr>
          <a:srgbClr val="0E2C8A"/>
        </a:buClr>
        <a:buChar char="•"/>
        <a:defRPr sz="2400" kern="1200">
          <a:solidFill>
            <a:srgbClr val="000099"/>
          </a:solidFill>
          <a:latin typeface="+mn-lt"/>
          <a:ea typeface="+mn-ea"/>
          <a:cs typeface="+mn-cs"/>
        </a:defRPr>
      </a:lvl3pPr>
      <a:lvl4pPr marL="1600200" indent="-228600" algn="l" rtl="0" eaLnBrk="0" fontAlgn="base" hangingPunct="0">
        <a:spcBef>
          <a:spcPct val="40000"/>
        </a:spcBef>
        <a:spcAft>
          <a:spcPct val="20000"/>
        </a:spcAft>
        <a:buClr>
          <a:srgbClr val="0E2C8A"/>
        </a:buClr>
        <a:buChar char="–"/>
        <a:defRPr sz="2400" kern="1200">
          <a:solidFill>
            <a:srgbClr val="000099"/>
          </a:solidFill>
          <a:latin typeface="+mn-lt"/>
          <a:ea typeface="+mn-ea"/>
          <a:cs typeface="+mn-cs"/>
        </a:defRPr>
      </a:lvl4pPr>
      <a:lvl5pPr marL="2057400" indent="-228600" algn="l" rtl="0" eaLnBrk="0" fontAlgn="base" hangingPunct="0">
        <a:spcBef>
          <a:spcPct val="40000"/>
        </a:spcBef>
        <a:spcAft>
          <a:spcPct val="20000"/>
        </a:spcAft>
        <a:buClr>
          <a:srgbClr val="0E2C8A"/>
        </a:buClr>
        <a:buChar char="»"/>
        <a:defRPr sz="24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1108" descr="8EEA1E6B-07A2-4125-BDF4-77594DC0A88B@local"/>
          <p:cNvSpPr>
            <a:spLocks noChangeAspect="1" noChangeArrowheads="1"/>
          </p:cNvSpPr>
          <p:nvPr/>
        </p:nvSpPr>
        <p:spPr bwMode="auto">
          <a:xfrm>
            <a:off x="4797425" y="3536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Clr>
                <a:schemeClr val="bg1"/>
              </a:buClr>
              <a:buSzPct val="75000"/>
              <a:buFont typeface="Wingdings" panose="05000000000000000000" pitchFamily="2" charset="2"/>
              <a:buChar char="n"/>
              <a:defRPr/>
            </a:pPr>
            <a:endParaRPr lang="fr-FR" sz="1400" smtClean="0">
              <a:solidFill>
                <a:schemeClr val="bg2"/>
              </a:solidFill>
            </a:endParaRPr>
          </a:p>
        </p:txBody>
      </p:sp>
      <p:pic>
        <p:nvPicPr>
          <p:cNvPr id="4099" name="Picture 6" descr="Z:\ACTION COMMERCIALE\WAGD\New bandeaux\bandeaux multi bovin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Lst>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1313" indent="-341313" algn="l" rtl="0" eaLnBrk="0" fontAlgn="base" hangingPunct="0">
        <a:spcBef>
          <a:spcPct val="0"/>
        </a:spcBef>
        <a:spcAft>
          <a:spcPct val="0"/>
        </a:spcAft>
        <a:buClr>
          <a:schemeClr val="bg2"/>
        </a:buClr>
        <a:buSzPct val="75000"/>
        <a:buFont typeface="Wingdings" panose="05000000000000000000" pitchFamily="2" charset="2"/>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Clr>
          <a:schemeClr val="bg2"/>
        </a:buClr>
        <a:buSzPct val="65000"/>
        <a:buFont typeface="Wingdings" panose="05000000000000000000" pitchFamily="2" charset="2"/>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Imag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Espace réservé du titre 1"/>
          <p:cNvSpPr>
            <a:spLocks noGrp="1"/>
          </p:cNvSpPr>
          <p:nvPr>
            <p:ph type="title"/>
          </p:nvPr>
        </p:nvSpPr>
        <p:spPr bwMode="auto">
          <a:xfrm>
            <a:off x="2268538" y="274638"/>
            <a:ext cx="6418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5124" name="Espace réservé du texte 2"/>
          <p:cNvSpPr>
            <a:spLocks noGrp="1"/>
          </p:cNvSpPr>
          <p:nvPr>
            <p:ph type="body" idx="1"/>
          </p:nvPr>
        </p:nvSpPr>
        <p:spPr bwMode="auto">
          <a:xfrm>
            <a:off x="1547813" y="1844675"/>
            <a:ext cx="7138987"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numéro de diapositive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376092"/>
                </a:solidFill>
              </a:defRPr>
            </a:lvl1pPr>
          </a:lstStyle>
          <a:p>
            <a:pPr>
              <a:defRPr/>
            </a:pPr>
            <a:fld id="{D8143CE9-239B-4710-87A5-5D52A3DFE850}" type="slidenum">
              <a:rPr lang="fr-FR"/>
              <a:pPr>
                <a:defRPr/>
              </a:pPr>
              <a:t>‹Nº›</a:t>
            </a:fld>
            <a:endParaRPr lang="fr-FR"/>
          </a:p>
        </p:txBody>
      </p:sp>
    </p:spTree>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Lst>
  <p:transition/>
  <p:hf hdr="0" ftr="0" dt="0"/>
  <p:txStyles>
    <p:titleStyle>
      <a:lvl1pPr algn="ctr" defTabSz="457200" rtl="0" eaLnBrk="0" fontAlgn="base" hangingPunct="0">
        <a:spcBef>
          <a:spcPct val="0"/>
        </a:spcBef>
        <a:spcAft>
          <a:spcPct val="0"/>
        </a:spcAft>
        <a:defRPr sz="3200" kern="1200">
          <a:solidFill>
            <a:schemeClr val="bg1"/>
          </a:solidFill>
          <a:latin typeface="+mj-lt"/>
          <a:ea typeface="+mj-ea"/>
          <a:cs typeface="+mj-cs"/>
        </a:defRPr>
      </a:lvl1pPr>
      <a:lvl2pPr algn="ctr" defTabSz="457200" rtl="0" eaLnBrk="0" fontAlgn="base" hangingPunct="0">
        <a:spcBef>
          <a:spcPct val="0"/>
        </a:spcBef>
        <a:spcAft>
          <a:spcPct val="0"/>
        </a:spcAft>
        <a:defRPr sz="3200">
          <a:solidFill>
            <a:schemeClr val="bg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3200">
          <a:solidFill>
            <a:schemeClr val="bg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3200">
          <a:solidFill>
            <a:schemeClr val="bg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3200">
          <a:solidFill>
            <a:schemeClr val="bg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Clr>
          <a:srgbClr val="C41406"/>
        </a:buClr>
        <a:buFont typeface="Arial" panose="020B0604020202020204" pitchFamily="34" charset="0"/>
        <a:buChar char="►"/>
        <a:defRPr sz="2400" kern="1200">
          <a:solidFill>
            <a:srgbClr val="376092"/>
          </a:solidFill>
          <a:latin typeface="+mn-lt"/>
          <a:ea typeface="+mn-ea"/>
          <a:cs typeface="+mn-cs"/>
        </a:defRPr>
      </a:lvl1pPr>
      <a:lvl2pPr marL="742950" indent="-285750" algn="l" defTabSz="457200" rtl="0" eaLnBrk="0" fontAlgn="base" hangingPunct="0">
        <a:spcBef>
          <a:spcPct val="20000"/>
        </a:spcBef>
        <a:spcAft>
          <a:spcPct val="0"/>
        </a:spcAft>
        <a:buClr>
          <a:srgbClr val="C41406"/>
        </a:buClr>
        <a:buFont typeface="Arial" panose="020B0604020202020204" pitchFamily="34" charset="0"/>
        <a:buChar char="●"/>
        <a:defRPr b="1"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Clr>
          <a:srgbClr val="376092"/>
        </a:buClr>
        <a:buFont typeface="Arial" panose="020B0604020202020204" pitchFamily="34" charset="0"/>
        <a:buChar char="●"/>
        <a:defRPr sz="1600" kern="1200">
          <a:solidFill>
            <a:srgbClr val="7F7F7F"/>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Image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2863"/>
            <a:ext cx="9144000"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Espace réservé du titre 1"/>
          <p:cNvSpPr>
            <a:spLocks noGrp="1"/>
          </p:cNvSpPr>
          <p:nvPr>
            <p:ph type="title"/>
          </p:nvPr>
        </p:nvSpPr>
        <p:spPr bwMode="auto">
          <a:xfrm>
            <a:off x="2268538" y="274638"/>
            <a:ext cx="6418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6148" name="Espace réservé du texte 2"/>
          <p:cNvSpPr>
            <a:spLocks noGrp="1"/>
          </p:cNvSpPr>
          <p:nvPr>
            <p:ph type="body" idx="1"/>
          </p:nvPr>
        </p:nvSpPr>
        <p:spPr bwMode="auto">
          <a:xfrm>
            <a:off x="1547813" y="1844675"/>
            <a:ext cx="7138987"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numéro de diapositive 5"/>
          <p:cNvSpPr>
            <a:spLocks noGrp="1"/>
          </p:cNvSpPr>
          <p:nvPr>
            <p:ph type="sldNum" sz="quarter" idx="4"/>
          </p:nvPr>
        </p:nvSpPr>
        <p:spPr>
          <a:xfrm>
            <a:off x="6858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376092"/>
                </a:solidFill>
              </a:defRPr>
            </a:lvl1pPr>
          </a:lstStyle>
          <a:p>
            <a:pPr>
              <a:defRPr/>
            </a:pPr>
            <a:fld id="{EB7582D6-CC0A-475D-996D-273149D8F2D5}" type="slidenum">
              <a:rPr lang="fr-FR"/>
              <a:pPr>
                <a:defRPr/>
              </a:pPr>
              <a:t>‹Nº›</a:t>
            </a:fld>
            <a:endParaRPr lang="fr-FR"/>
          </a:p>
        </p:txBody>
      </p:sp>
    </p:spTree>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Lst>
  <p:hf hdr="0" ftr="0" dt="0"/>
  <p:txStyles>
    <p:titleStyle>
      <a:lvl1pPr algn="ctr" defTabSz="457200" rtl="0" eaLnBrk="0" fontAlgn="base" hangingPunct="0">
        <a:spcBef>
          <a:spcPct val="0"/>
        </a:spcBef>
        <a:spcAft>
          <a:spcPct val="0"/>
        </a:spcAft>
        <a:defRPr sz="3200" kern="1200">
          <a:solidFill>
            <a:schemeClr val="bg1"/>
          </a:solidFill>
          <a:latin typeface="+mj-lt"/>
          <a:ea typeface="+mj-ea"/>
          <a:cs typeface="+mj-cs"/>
        </a:defRPr>
      </a:lvl1pPr>
      <a:lvl2pPr algn="ctr" defTabSz="457200" rtl="0" eaLnBrk="0" fontAlgn="base" hangingPunct="0">
        <a:spcBef>
          <a:spcPct val="0"/>
        </a:spcBef>
        <a:spcAft>
          <a:spcPct val="0"/>
        </a:spcAft>
        <a:defRPr sz="3200">
          <a:solidFill>
            <a:schemeClr val="bg1"/>
          </a:solidFill>
          <a:latin typeface="Arial" panose="020B0604020202020204" pitchFamily="34" charset="0"/>
        </a:defRPr>
      </a:lvl2pPr>
      <a:lvl3pPr algn="ctr" defTabSz="457200" rtl="0" eaLnBrk="0" fontAlgn="base" hangingPunct="0">
        <a:spcBef>
          <a:spcPct val="0"/>
        </a:spcBef>
        <a:spcAft>
          <a:spcPct val="0"/>
        </a:spcAft>
        <a:defRPr sz="3200">
          <a:solidFill>
            <a:schemeClr val="bg1"/>
          </a:solidFill>
          <a:latin typeface="Arial" panose="020B0604020202020204" pitchFamily="34" charset="0"/>
        </a:defRPr>
      </a:lvl3pPr>
      <a:lvl4pPr algn="ctr" defTabSz="457200" rtl="0" eaLnBrk="0" fontAlgn="base" hangingPunct="0">
        <a:spcBef>
          <a:spcPct val="0"/>
        </a:spcBef>
        <a:spcAft>
          <a:spcPct val="0"/>
        </a:spcAft>
        <a:defRPr sz="3200">
          <a:solidFill>
            <a:schemeClr val="bg1"/>
          </a:solidFill>
          <a:latin typeface="Arial" panose="020B0604020202020204" pitchFamily="34" charset="0"/>
        </a:defRPr>
      </a:lvl4pPr>
      <a:lvl5pPr algn="ctr" defTabSz="457200" rtl="0" eaLnBrk="0" fontAlgn="base" hangingPunct="0">
        <a:spcBef>
          <a:spcPct val="0"/>
        </a:spcBef>
        <a:spcAft>
          <a:spcPct val="0"/>
        </a:spcAft>
        <a:defRPr sz="3200">
          <a:solidFill>
            <a:schemeClr val="bg1"/>
          </a:solidFill>
          <a:latin typeface="Arial" panose="020B0604020202020204" pitchFamily="34" charset="0"/>
        </a:defRPr>
      </a:lvl5pPr>
      <a:lvl6pPr marL="457200" algn="ctr" defTabSz="457200" rtl="0" eaLnBrk="0" fontAlgn="base" hangingPunct="0">
        <a:spcBef>
          <a:spcPct val="0"/>
        </a:spcBef>
        <a:spcAft>
          <a:spcPct val="0"/>
        </a:spcAft>
        <a:defRPr sz="3200">
          <a:solidFill>
            <a:schemeClr val="bg1"/>
          </a:solidFill>
          <a:latin typeface="Arial" panose="020B0604020202020204" pitchFamily="34" charset="0"/>
        </a:defRPr>
      </a:lvl6pPr>
      <a:lvl7pPr marL="914400" algn="ctr" defTabSz="457200" rtl="0" eaLnBrk="0" fontAlgn="base" hangingPunct="0">
        <a:spcBef>
          <a:spcPct val="0"/>
        </a:spcBef>
        <a:spcAft>
          <a:spcPct val="0"/>
        </a:spcAft>
        <a:defRPr sz="3200">
          <a:solidFill>
            <a:schemeClr val="bg1"/>
          </a:solidFill>
          <a:latin typeface="Arial" panose="020B0604020202020204" pitchFamily="34" charset="0"/>
        </a:defRPr>
      </a:lvl7pPr>
      <a:lvl8pPr marL="1371600" algn="ctr" defTabSz="457200" rtl="0" eaLnBrk="0" fontAlgn="base" hangingPunct="0">
        <a:spcBef>
          <a:spcPct val="0"/>
        </a:spcBef>
        <a:spcAft>
          <a:spcPct val="0"/>
        </a:spcAft>
        <a:defRPr sz="3200">
          <a:solidFill>
            <a:schemeClr val="bg1"/>
          </a:solidFill>
          <a:latin typeface="Arial" panose="020B0604020202020204" pitchFamily="34" charset="0"/>
        </a:defRPr>
      </a:lvl8pPr>
      <a:lvl9pPr marL="1828800" algn="ctr" defTabSz="457200" rtl="0" eaLnBrk="0" fontAlgn="base" hangingPunct="0">
        <a:spcBef>
          <a:spcPct val="0"/>
        </a:spcBef>
        <a:spcAft>
          <a:spcPct val="0"/>
        </a:spcAft>
        <a:defRPr sz="3200">
          <a:solidFill>
            <a:schemeClr val="bg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Clr>
          <a:srgbClr val="C41406"/>
        </a:buClr>
        <a:buFont typeface="Arial" panose="020B0604020202020204" pitchFamily="34" charset="0"/>
        <a:buChar char="►"/>
        <a:defRPr sz="2400" kern="1200">
          <a:solidFill>
            <a:srgbClr val="376092"/>
          </a:solidFill>
          <a:latin typeface="+mn-lt"/>
          <a:ea typeface="+mn-ea"/>
          <a:cs typeface="+mn-cs"/>
        </a:defRPr>
      </a:lvl1pPr>
      <a:lvl2pPr marL="742950" indent="-285750" algn="l" defTabSz="457200" rtl="0" eaLnBrk="0" fontAlgn="base" hangingPunct="0">
        <a:spcBef>
          <a:spcPct val="20000"/>
        </a:spcBef>
        <a:spcAft>
          <a:spcPct val="0"/>
        </a:spcAft>
        <a:buClr>
          <a:srgbClr val="C41406"/>
        </a:buClr>
        <a:buFont typeface="Arial" panose="020B0604020202020204" pitchFamily="34" charset="0"/>
        <a:buChar char="●"/>
        <a:defRPr b="1"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Clr>
          <a:srgbClr val="376092"/>
        </a:buClr>
        <a:buFont typeface="Arial" panose="020B0604020202020204" pitchFamily="34" charset="0"/>
        <a:buChar char="●"/>
        <a:defRPr sz="1600" kern="1200">
          <a:solidFill>
            <a:srgbClr val="7F7F7F"/>
          </a:solidFill>
          <a:latin typeface="+mn-lt"/>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BG2.jpg" descr="/Volumes/SERVEUR/FORCYL/PPT/IMG/BG2.jpg"/>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Espace réservé du titre 1"/>
          <p:cNvSpPr>
            <a:spLocks noGrp="1"/>
          </p:cNvSpPr>
          <p:nvPr>
            <p:ph type="title"/>
          </p:nvPr>
        </p:nvSpPr>
        <p:spPr bwMode="auto">
          <a:xfrm>
            <a:off x="2268538" y="274638"/>
            <a:ext cx="6418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7172" name="Espace réservé du texte 2"/>
          <p:cNvSpPr>
            <a:spLocks noGrp="1"/>
          </p:cNvSpPr>
          <p:nvPr>
            <p:ph type="body" idx="1"/>
          </p:nvPr>
        </p:nvSpPr>
        <p:spPr bwMode="auto">
          <a:xfrm>
            <a:off x="1331913" y="1600200"/>
            <a:ext cx="7354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 name="Rectangle 5"/>
          <p:cNvSpPr>
            <a:spLocks noGrp="1" noChangeArrowheads="1"/>
          </p:cNvSpPr>
          <p:nvPr>
            <p:ph type="ftr" sz="quarter" idx="3"/>
          </p:nvPr>
        </p:nvSpPr>
        <p:spPr bwMode="auto">
          <a:xfrm>
            <a:off x="171450" y="622617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defRPr>
            </a:lvl1pPr>
          </a:lstStyle>
          <a:p>
            <a:pPr>
              <a:defRPr/>
            </a:pPr>
            <a:r>
              <a:rPr lang="en-GB"/>
              <a:t>Vétoquinol Confidential Information</a:t>
            </a:r>
          </a:p>
        </p:txBody>
      </p:sp>
      <p:sp>
        <p:nvSpPr>
          <p:cNvPr id="11" name="Rectangle 6"/>
          <p:cNvSpPr>
            <a:spLocks noGrp="1" noChangeArrowheads="1"/>
          </p:cNvSpPr>
          <p:nvPr>
            <p:ph type="sldNum" sz="quarter" idx="4"/>
          </p:nvPr>
        </p:nvSpPr>
        <p:spPr bwMode="auto">
          <a:xfrm>
            <a:off x="70104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062621C-7501-49CA-A63A-32637D313820}"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5474" r:id="rId1"/>
    <p:sldLayoutId id="2147485475" r:id="rId2"/>
    <p:sldLayoutId id="2147485476" r:id="rId3"/>
    <p:sldLayoutId id="2147485477" r:id="rId4"/>
    <p:sldLayoutId id="2147485478" r:id="rId5"/>
    <p:sldLayoutId id="2147485479" r:id="rId6"/>
    <p:sldLayoutId id="2147485480" r:id="rId7"/>
    <p:sldLayoutId id="2147485481" r:id="rId8"/>
    <p:sldLayoutId id="2147485482" r:id="rId9"/>
    <p:sldLayoutId id="2147485483" r:id="rId10"/>
    <p:sldLayoutId id="2147485484" r:id="rId11"/>
  </p:sldLayoutIdLst>
  <p:transition/>
  <p:hf hdr="0" dt="0"/>
  <p:txStyles>
    <p:titleStyle>
      <a:lvl1pPr algn="ctr" defTabSz="457200" rtl="0" eaLnBrk="0" fontAlgn="base" hangingPunct="0">
        <a:spcBef>
          <a:spcPct val="0"/>
        </a:spcBef>
        <a:spcAft>
          <a:spcPct val="0"/>
        </a:spcAft>
        <a:defRPr sz="3600" kern="1200">
          <a:solidFill>
            <a:schemeClr val="bg1"/>
          </a:solidFill>
          <a:latin typeface="+mj-lt"/>
          <a:ea typeface="+mj-ea"/>
          <a:cs typeface="+mj-cs"/>
        </a:defRPr>
      </a:lvl1pPr>
      <a:lvl2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Blip>
          <a:blip r:embed="rId15"/>
        </a:buBlip>
        <a:defRPr sz="2400" b="1" kern="1200">
          <a:solidFill>
            <a:srgbClr val="376092"/>
          </a:solidFill>
          <a:latin typeface="+mn-lt"/>
          <a:ea typeface="+mn-ea"/>
          <a:cs typeface="+mn-cs"/>
        </a:defRPr>
      </a:lvl1pPr>
      <a:lvl2pPr marL="742950" indent="-285750" algn="l" defTabSz="457200" rtl="0" eaLnBrk="0" fontAlgn="base" hangingPunct="0">
        <a:spcBef>
          <a:spcPct val="20000"/>
        </a:spcBef>
        <a:spcAft>
          <a:spcPct val="0"/>
        </a:spcAft>
        <a:buBlip>
          <a:blip r:embed="rId16"/>
        </a:buBlip>
        <a:defRPr sz="2000" b="1"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Blip>
          <a:blip r:embed="rId17"/>
        </a:buBlip>
        <a:defRPr sz="20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500" b="1"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Image 6" descr="BG4.jpg"/>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Espace réservé du titre 1"/>
          <p:cNvSpPr>
            <a:spLocks noGrp="1"/>
          </p:cNvSpPr>
          <p:nvPr>
            <p:ph type="title"/>
          </p:nvPr>
        </p:nvSpPr>
        <p:spPr bwMode="auto">
          <a:xfrm>
            <a:off x="2268538" y="274638"/>
            <a:ext cx="6418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8196" name="Espace réservé du texte 2"/>
          <p:cNvSpPr>
            <a:spLocks noGrp="1"/>
          </p:cNvSpPr>
          <p:nvPr>
            <p:ph type="body" idx="1"/>
          </p:nvPr>
        </p:nvSpPr>
        <p:spPr bwMode="auto">
          <a:xfrm>
            <a:off x="1331913" y="1600200"/>
            <a:ext cx="7354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 name="Rectangle 5"/>
          <p:cNvSpPr>
            <a:spLocks noGrp="1" noChangeArrowheads="1"/>
          </p:cNvSpPr>
          <p:nvPr>
            <p:ph type="ftr" sz="quarter" idx="3"/>
          </p:nvPr>
        </p:nvSpPr>
        <p:spPr bwMode="auto">
          <a:xfrm>
            <a:off x="179388"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r>
              <a:rPr lang="en-GB"/>
              <a:t>Vétoquinol Confidential Information</a:t>
            </a:r>
          </a:p>
        </p:txBody>
      </p:sp>
      <p:sp>
        <p:nvSpPr>
          <p:cNvPr id="10" name="Rectangle 6"/>
          <p:cNvSpPr>
            <a:spLocks noGrp="1" noChangeArrowheads="1"/>
          </p:cNvSpPr>
          <p:nvPr>
            <p:ph type="sldNum" sz="quarter" idx="4"/>
          </p:nvPr>
        </p:nvSpPr>
        <p:spPr bwMode="auto">
          <a:xfrm>
            <a:off x="70104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2EBD0C0-56D4-4E6E-A4DB-83FD7759A33E}"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Lst>
  <p:transition/>
  <p:hf hdr="0" dt="0"/>
  <p:txStyles>
    <p:titleStyle>
      <a:lvl1pPr algn="ctr" defTabSz="457200" rtl="0" eaLnBrk="0" fontAlgn="base" hangingPunct="0">
        <a:spcBef>
          <a:spcPct val="0"/>
        </a:spcBef>
        <a:spcAft>
          <a:spcPct val="0"/>
        </a:spcAft>
        <a:defRPr sz="3600" kern="1200">
          <a:solidFill>
            <a:schemeClr val="bg1"/>
          </a:solidFill>
          <a:latin typeface="+mj-lt"/>
          <a:ea typeface="+mj-ea"/>
          <a:cs typeface="+mj-cs"/>
        </a:defRPr>
      </a:lvl1pPr>
      <a:lvl2pPr algn="ctr" defTabSz="457200" rtl="0" eaLnBrk="0" fontAlgn="base" hangingPunct="0">
        <a:spcBef>
          <a:spcPct val="0"/>
        </a:spcBef>
        <a:spcAft>
          <a:spcPct val="0"/>
        </a:spcAft>
        <a:defRPr sz="3600">
          <a:solidFill>
            <a:schemeClr val="bg1"/>
          </a:solidFill>
          <a:latin typeface="Arial" panose="020B0604020202020204" pitchFamily="34" charset="0"/>
        </a:defRPr>
      </a:lvl2pPr>
      <a:lvl3pPr algn="ctr" defTabSz="457200" rtl="0" eaLnBrk="0" fontAlgn="base" hangingPunct="0">
        <a:spcBef>
          <a:spcPct val="0"/>
        </a:spcBef>
        <a:spcAft>
          <a:spcPct val="0"/>
        </a:spcAft>
        <a:defRPr sz="3600">
          <a:solidFill>
            <a:schemeClr val="bg1"/>
          </a:solidFill>
          <a:latin typeface="Arial" panose="020B0604020202020204" pitchFamily="34" charset="0"/>
        </a:defRPr>
      </a:lvl3pPr>
      <a:lvl4pPr algn="ctr" defTabSz="457200" rtl="0" eaLnBrk="0" fontAlgn="base" hangingPunct="0">
        <a:spcBef>
          <a:spcPct val="0"/>
        </a:spcBef>
        <a:spcAft>
          <a:spcPct val="0"/>
        </a:spcAft>
        <a:defRPr sz="3600">
          <a:solidFill>
            <a:schemeClr val="bg1"/>
          </a:solidFill>
          <a:latin typeface="Arial" panose="020B0604020202020204" pitchFamily="34" charset="0"/>
        </a:defRPr>
      </a:lvl4pPr>
      <a:lvl5pPr algn="ctr" defTabSz="457200" rtl="0" eaLnBrk="0" fontAlgn="base" hangingPunct="0">
        <a:spcBef>
          <a:spcPct val="0"/>
        </a:spcBef>
        <a:spcAft>
          <a:spcPct val="0"/>
        </a:spcAft>
        <a:defRPr sz="3600">
          <a:solidFill>
            <a:schemeClr val="bg1"/>
          </a:solidFill>
          <a:latin typeface="Arial" panose="020B0604020202020204" pitchFamily="34" charset="0"/>
        </a:defRPr>
      </a:lvl5pPr>
      <a:lvl6pPr marL="457200" algn="ctr" defTabSz="457200" rtl="0" eaLnBrk="0" fontAlgn="base" hangingPunct="0">
        <a:spcBef>
          <a:spcPct val="0"/>
        </a:spcBef>
        <a:spcAft>
          <a:spcPct val="0"/>
        </a:spcAft>
        <a:defRPr sz="3600">
          <a:solidFill>
            <a:schemeClr val="bg1"/>
          </a:solidFill>
          <a:latin typeface="Arial" panose="020B0604020202020204" pitchFamily="34" charset="0"/>
        </a:defRPr>
      </a:lvl6pPr>
      <a:lvl7pPr marL="914400" algn="ctr" defTabSz="457200" rtl="0" eaLnBrk="0" fontAlgn="base" hangingPunct="0">
        <a:spcBef>
          <a:spcPct val="0"/>
        </a:spcBef>
        <a:spcAft>
          <a:spcPct val="0"/>
        </a:spcAft>
        <a:defRPr sz="3600">
          <a:solidFill>
            <a:schemeClr val="bg1"/>
          </a:solidFill>
          <a:latin typeface="Arial" panose="020B0604020202020204" pitchFamily="34" charset="0"/>
        </a:defRPr>
      </a:lvl7pPr>
      <a:lvl8pPr marL="1371600" algn="ctr" defTabSz="457200" rtl="0" eaLnBrk="0" fontAlgn="base" hangingPunct="0">
        <a:spcBef>
          <a:spcPct val="0"/>
        </a:spcBef>
        <a:spcAft>
          <a:spcPct val="0"/>
        </a:spcAft>
        <a:defRPr sz="3600">
          <a:solidFill>
            <a:schemeClr val="bg1"/>
          </a:solidFill>
          <a:latin typeface="Arial" panose="020B0604020202020204" pitchFamily="34" charset="0"/>
        </a:defRPr>
      </a:lvl8pPr>
      <a:lvl9pPr marL="1828800" algn="ctr" defTabSz="457200" rtl="0" eaLnBrk="0" fontAlgn="base" hangingPunct="0">
        <a:spcBef>
          <a:spcPct val="0"/>
        </a:spcBef>
        <a:spcAft>
          <a:spcPct val="0"/>
        </a:spcAft>
        <a:defRPr sz="3600">
          <a:solidFill>
            <a:schemeClr val="bg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Blip>
          <a:blip r:embed="rId15"/>
        </a:buBlip>
        <a:defRPr sz="2400" b="1" kern="1200">
          <a:solidFill>
            <a:srgbClr val="376092"/>
          </a:solidFill>
          <a:latin typeface="+mn-lt"/>
          <a:ea typeface="+mn-ea"/>
          <a:cs typeface="+mn-cs"/>
        </a:defRPr>
      </a:lvl1pPr>
      <a:lvl2pPr marL="742950" indent="-285750" algn="l" defTabSz="457200" rtl="0" eaLnBrk="0" fontAlgn="base" hangingPunct="0">
        <a:spcBef>
          <a:spcPct val="20000"/>
        </a:spcBef>
        <a:spcAft>
          <a:spcPct val="0"/>
        </a:spcAft>
        <a:buBlip>
          <a:blip r:embed="rId16"/>
        </a:buBlip>
        <a:defRPr sz="2000" b="1"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Blip>
          <a:blip r:embed="rId17"/>
        </a:buBlip>
        <a:defRPr sz="20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500" b="1"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41288" y="457200"/>
            <a:ext cx="8693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Klicken Sie, um das Titelformat zu bearbeiten</a:t>
            </a:r>
          </a:p>
        </p:txBody>
      </p:sp>
      <p:sp>
        <p:nvSpPr>
          <p:cNvPr id="9219" name="Rectangle 3"/>
          <p:cNvSpPr>
            <a:spLocks noGrp="1" noChangeArrowheads="1"/>
          </p:cNvSpPr>
          <p:nvPr>
            <p:ph type="body" idx="1"/>
          </p:nvPr>
        </p:nvSpPr>
        <p:spPr bwMode="auto">
          <a:xfrm>
            <a:off x="141288" y="1676400"/>
            <a:ext cx="8693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sp>
        <p:nvSpPr>
          <p:cNvPr id="1035" name="Text Box 11"/>
          <p:cNvSpPr txBox="1">
            <a:spLocks noChangeArrowheads="1"/>
          </p:cNvSpPr>
          <p:nvPr/>
        </p:nvSpPr>
        <p:spPr bwMode="auto">
          <a:xfrm>
            <a:off x="8791575" y="6267450"/>
            <a:ext cx="279400" cy="109538"/>
          </a:xfrm>
          <a:prstGeom prst="rect">
            <a:avLst/>
          </a:prstGeom>
          <a:noFill/>
          <a:ln w="9525">
            <a:noFill/>
            <a:miter lim="800000"/>
            <a:headEnd/>
            <a:tailEnd/>
          </a:ln>
          <a:effectLst/>
        </p:spPr>
        <p:txBody>
          <a:bodyPr lIns="0" tIns="0" rIns="0" bIns="0" anchor="b">
            <a:spAutoFit/>
          </a:bodyPr>
          <a:lstStyle>
            <a:lvl1pPr>
              <a:tabLst>
                <a:tab pos="1428750" algn="r"/>
              </a:tabLst>
              <a:defRPr>
                <a:solidFill>
                  <a:schemeClr val="tx1"/>
                </a:solidFill>
                <a:latin typeface="Arial" panose="020B0604020202020204" pitchFamily="34" charset="0"/>
                <a:cs typeface="Arial" panose="020B0604020202020204" pitchFamily="34" charset="0"/>
              </a:defRPr>
            </a:lvl1pPr>
            <a:lvl2pPr marL="742950" indent="-285750">
              <a:tabLst>
                <a:tab pos="1428750" algn="r"/>
              </a:tabLst>
              <a:defRPr>
                <a:solidFill>
                  <a:schemeClr val="tx1"/>
                </a:solidFill>
                <a:latin typeface="Arial" panose="020B0604020202020204" pitchFamily="34" charset="0"/>
                <a:cs typeface="Arial" panose="020B0604020202020204" pitchFamily="34" charset="0"/>
              </a:defRPr>
            </a:lvl2pPr>
            <a:lvl3pPr marL="1143000" indent="-228600">
              <a:tabLst>
                <a:tab pos="1428750" algn="r"/>
              </a:tabLst>
              <a:defRPr>
                <a:solidFill>
                  <a:schemeClr val="tx1"/>
                </a:solidFill>
                <a:latin typeface="Arial" panose="020B0604020202020204" pitchFamily="34" charset="0"/>
                <a:cs typeface="Arial" panose="020B0604020202020204" pitchFamily="34" charset="0"/>
              </a:defRPr>
            </a:lvl3pPr>
            <a:lvl4pPr marL="1600200" indent="-228600">
              <a:tabLst>
                <a:tab pos="1428750" algn="r"/>
              </a:tabLst>
              <a:defRPr>
                <a:solidFill>
                  <a:schemeClr val="tx1"/>
                </a:solidFill>
                <a:latin typeface="Arial" panose="020B0604020202020204" pitchFamily="34" charset="0"/>
                <a:cs typeface="Arial" panose="020B0604020202020204" pitchFamily="34" charset="0"/>
              </a:defRPr>
            </a:lvl4pPr>
            <a:lvl5pPr marL="2057400" indent="-228600">
              <a:tabLst>
                <a:tab pos="1428750" algn="r"/>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1428750" algn="r"/>
              </a:tabLs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defRPr/>
            </a:pPr>
            <a:fld id="{035B6975-5E58-4C3B-B2F0-5126B6351194}" type="slidenum">
              <a:rPr lang="de-DE" sz="800" smtClean="0"/>
              <a:pPr algn="r" eaLnBrk="1" hangingPunct="1">
                <a:lnSpc>
                  <a:spcPct val="90000"/>
                </a:lnSpc>
                <a:defRPr/>
              </a:pPr>
              <a:t>‹Nº›</a:t>
            </a:fld>
            <a:endParaRPr lang="de-DE" sz="800" smtClean="0"/>
          </a:p>
        </p:txBody>
      </p:sp>
      <p:sp>
        <p:nvSpPr>
          <p:cNvPr id="9221" name="Line 24"/>
          <p:cNvSpPr>
            <a:spLocks noChangeShapeType="1"/>
          </p:cNvSpPr>
          <p:nvPr/>
        </p:nvSpPr>
        <p:spPr bwMode="auto">
          <a:xfrm flipH="1" flipV="1">
            <a:off x="134938" y="6324600"/>
            <a:ext cx="7805737" cy="0"/>
          </a:xfrm>
          <a:prstGeom prst="line">
            <a:avLst/>
          </a:prstGeom>
          <a:noFill/>
          <a:ln w="9525">
            <a:solidFill>
              <a:srgbClr val="A82128"/>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22" name="Line 25"/>
          <p:cNvSpPr>
            <a:spLocks noChangeShapeType="1"/>
          </p:cNvSpPr>
          <p:nvPr/>
        </p:nvSpPr>
        <p:spPr bwMode="auto">
          <a:xfrm>
            <a:off x="8651875" y="6324600"/>
            <a:ext cx="176213" cy="0"/>
          </a:xfrm>
          <a:prstGeom prst="line">
            <a:avLst/>
          </a:prstGeom>
          <a:noFill/>
          <a:ln w="9525">
            <a:solidFill>
              <a:srgbClr val="A82128"/>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9223" name="Picture 30" descr="H:\PMintern\Marketing\Logo\CD Manual\PUM LO_RGB_fond_weiss_OHN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5288" y="6191250"/>
            <a:ext cx="561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32"/>
          <p:cNvSpPr txBox="1">
            <a:spLocks noChangeArrowheads="1"/>
          </p:cNvSpPr>
          <p:nvPr/>
        </p:nvSpPr>
        <p:spPr bwMode="auto">
          <a:xfrm>
            <a:off x="114300" y="6369050"/>
            <a:ext cx="801846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52500" algn="l"/>
              </a:tabLst>
              <a:defRPr>
                <a:solidFill>
                  <a:schemeClr val="tx1"/>
                </a:solidFill>
                <a:latin typeface="Arial" panose="020B0604020202020204" pitchFamily="34" charset="0"/>
                <a:cs typeface="Arial" panose="020B0604020202020204" pitchFamily="34" charset="0"/>
              </a:defRPr>
            </a:lvl1pPr>
            <a:lvl2pPr marL="742950" indent="-285750">
              <a:tabLst>
                <a:tab pos="952500" algn="l"/>
              </a:tabLst>
              <a:defRPr>
                <a:solidFill>
                  <a:schemeClr val="tx1"/>
                </a:solidFill>
                <a:latin typeface="Arial" panose="020B0604020202020204" pitchFamily="34" charset="0"/>
                <a:cs typeface="Arial" panose="020B0604020202020204" pitchFamily="34" charset="0"/>
              </a:defRPr>
            </a:lvl2pPr>
            <a:lvl3pPr marL="1143000" indent="-228600">
              <a:tabLst>
                <a:tab pos="952500" algn="l"/>
              </a:tabLst>
              <a:defRPr>
                <a:solidFill>
                  <a:schemeClr val="tx1"/>
                </a:solidFill>
                <a:latin typeface="Arial" panose="020B0604020202020204" pitchFamily="34" charset="0"/>
                <a:cs typeface="Arial" panose="020B0604020202020204" pitchFamily="34" charset="0"/>
              </a:defRPr>
            </a:lvl3pPr>
            <a:lvl4pPr marL="1600200" indent="-228600">
              <a:tabLst>
                <a:tab pos="952500" algn="l"/>
              </a:tabLst>
              <a:defRPr>
                <a:solidFill>
                  <a:schemeClr val="tx1"/>
                </a:solidFill>
                <a:latin typeface="Arial" panose="020B0604020202020204" pitchFamily="34" charset="0"/>
                <a:cs typeface="Arial" panose="020B0604020202020204" pitchFamily="34" charset="0"/>
              </a:defRPr>
            </a:lvl4pPr>
            <a:lvl5pPr marL="2057400" indent="-228600">
              <a:tabLst>
                <a:tab pos="9525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25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sz="800" smtClean="0"/>
              <a:t>Price and Positioning Survey for a New Marbofloxacin Antibiotic in Swine; May/June 2012</a:t>
            </a:r>
            <a:endParaRPr lang="en-BZ" sz="800" smtClean="0"/>
          </a:p>
        </p:txBody>
      </p:sp>
      <p:pic>
        <p:nvPicPr>
          <p:cNvPr id="9225"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25400"/>
            <a:ext cx="10302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96" r:id="rId1"/>
    <p:sldLayoutId id="2147485497" r:id="rId2"/>
    <p:sldLayoutId id="2147485498" r:id="rId3"/>
    <p:sldLayoutId id="2147485499" r:id="rId4"/>
    <p:sldLayoutId id="2147485500" r:id="rId5"/>
    <p:sldLayoutId id="2147485501" r:id="rId6"/>
    <p:sldLayoutId id="2147485502" r:id="rId7"/>
    <p:sldLayoutId id="2147485503" r:id="rId8"/>
    <p:sldLayoutId id="2147485504" r:id="rId9"/>
    <p:sldLayoutId id="2147485505" r:id="rId10"/>
    <p:sldLayoutId id="2147485506" r:id="rId11"/>
  </p:sldLayoutIdLst>
  <p:txStyles>
    <p:titleStyle>
      <a:lvl1pPr algn="l" rtl="0" eaLnBrk="0" fontAlgn="base" hangingPunct="0">
        <a:lnSpc>
          <a:spcPct val="90000"/>
        </a:lnSpc>
        <a:spcBef>
          <a:spcPct val="0"/>
        </a:spcBef>
        <a:spcAft>
          <a:spcPct val="0"/>
        </a:spcAft>
        <a:defRPr sz="2000" kern="1200">
          <a:solidFill>
            <a:schemeClr val="tx2"/>
          </a:solidFill>
          <a:latin typeface="+mj-lt"/>
          <a:ea typeface="+mj-ea"/>
          <a:cs typeface="+mj-cs"/>
        </a:defRPr>
      </a:lvl1pPr>
      <a:lvl2pPr algn="l" rtl="0" eaLnBrk="0" fontAlgn="base" hangingPunct="0">
        <a:lnSpc>
          <a:spcPct val="90000"/>
        </a:lnSpc>
        <a:spcBef>
          <a:spcPct val="0"/>
        </a:spcBef>
        <a:spcAft>
          <a:spcPct val="0"/>
        </a:spcAft>
        <a:defRPr sz="20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0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0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000">
          <a:solidFill>
            <a:schemeClr val="tx2"/>
          </a:solidFill>
          <a:latin typeface="Arial" panose="020B0604020202020204" pitchFamily="34" charset="0"/>
        </a:defRPr>
      </a:lvl5pPr>
      <a:lvl6pPr marL="457200" algn="l" rtl="0" eaLnBrk="0" fontAlgn="base" hangingPunct="0">
        <a:lnSpc>
          <a:spcPct val="90000"/>
        </a:lnSpc>
        <a:spcBef>
          <a:spcPct val="0"/>
        </a:spcBef>
        <a:spcAft>
          <a:spcPct val="0"/>
        </a:spcAft>
        <a:defRPr sz="2000">
          <a:solidFill>
            <a:schemeClr val="tx2"/>
          </a:solidFill>
          <a:latin typeface="Arial" panose="020B0604020202020204" pitchFamily="34" charset="0"/>
        </a:defRPr>
      </a:lvl6pPr>
      <a:lvl7pPr marL="914400" algn="l" rtl="0" eaLnBrk="0" fontAlgn="base" hangingPunct="0">
        <a:lnSpc>
          <a:spcPct val="90000"/>
        </a:lnSpc>
        <a:spcBef>
          <a:spcPct val="0"/>
        </a:spcBef>
        <a:spcAft>
          <a:spcPct val="0"/>
        </a:spcAft>
        <a:defRPr sz="2000">
          <a:solidFill>
            <a:schemeClr val="tx2"/>
          </a:solidFill>
          <a:latin typeface="Arial" panose="020B0604020202020204" pitchFamily="34" charset="0"/>
        </a:defRPr>
      </a:lvl7pPr>
      <a:lvl8pPr marL="1371600" algn="l" rtl="0" eaLnBrk="0" fontAlgn="base" hangingPunct="0">
        <a:lnSpc>
          <a:spcPct val="90000"/>
        </a:lnSpc>
        <a:spcBef>
          <a:spcPct val="0"/>
        </a:spcBef>
        <a:spcAft>
          <a:spcPct val="0"/>
        </a:spcAft>
        <a:defRPr sz="2000">
          <a:solidFill>
            <a:schemeClr val="tx2"/>
          </a:solidFill>
          <a:latin typeface="Arial" panose="020B0604020202020204" pitchFamily="34" charset="0"/>
        </a:defRPr>
      </a:lvl8pPr>
      <a:lvl9pPr marL="1828800" algn="l" rtl="0" eaLnBrk="0" fontAlgn="base" hangingPunct="0">
        <a:lnSpc>
          <a:spcPct val="90000"/>
        </a:lnSpc>
        <a:spcBef>
          <a:spcPct val="0"/>
        </a:spcBef>
        <a:spcAft>
          <a:spcPct val="0"/>
        </a:spcAft>
        <a:defRPr sz="2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SzPct val="60000"/>
        <a:buFont typeface="Wingdings" panose="05000000000000000000" pitchFamily="2" charset="2"/>
        <a:defRPr sz="1600" kern="1200">
          <a:solidFill>
            <a:schemeClr val="tx1"/>
          </a:solidFill>
          <a:latin typeface="+mn-lt"/>
          <a:ea typeface="+mn-ea"/>
          <a:cs typeface="+mn-cs"/>
        </a:defRPr>
      </a:lvl1pPr>
      <a:lvl2pPr marL="371475" indent="-369888" algn="l" rtl="0" eaLnBrk="0" fontAlgn="base" hangingPunct="0">
        <a:spcBef>
          <a:spcPct val="20000"/>
        </a:spcBef>
        <a:spcAft>
          <a:spcPct val="0"/>
        </a:spcAft>
        <a:buSzPct val="75000"/>
        <a:buFont typeface="Wingdings" panose="05000000000000000000" pitchFamily="2" charset="2"/>
        <a:buChar char="n"/>
        <a:defRPr sz="1600" kern="1200">
          <a:solidFill>
            <a:schemeClr val="tx1"/>
          </a:solidFill>
          <a:latin typeface="+mn-lt"/>
          <a:ea typeface="+mn-ea"/>
          <a:cs typeface="+mn-cs"/>
        </a:defRPr>
      </a:lvl2pPr>
      <a:lvl3pPr marL="762000" indent="-388938" algn="l" rtl="0" eaLnBrk="0" fontAlgn="base" hangingPunct="0">
        <a:spcBef>
          <a:spcPct val="20000"/>
        </a:spcBef>
        <a:spcAft>
          <a:spcPct val="0"/>
        </a:spcAft>
        <a:buSzPct val="50000"/>
        <a:buFont typeface="Wingdings" panose="05000000000000000000" pitchFamily="2" charset="2"/>
        <a:buChar char="n"/>
        <a:defRPr sz="1600" kern="1200">
          <a:solidFill>
            <a:schemeClr val="tx1"/>
          </a:solidFill>
          <a:latin typeface="+mn-lt"/>
          <a:ea typeface="+mn-ea"/>
          <a:cs typeface="+mn-cs"/>
        </a:defRPr>
      </a:lvl3pPr>
      <a:lvl4pPr marL="1125538" indent="-361950" algn="l" rtl="0" eaLnBrk="0" fontAlgn="base" hangingPunct="0">
        <a:spcBef>
          <a:spcPct val="20000"/>
        </a:spcBef>
        <a:spcAft>
          <a:spcPct val="0"/>
        </a:spcAft>
        <a:buChar char="-"/>
        <a:defRPr sz="1600" kern="1200">
          <a:solidFill>
            <a:schemeClr val="tx1"/>
          </a:solidFill>
          <a:latin typeface="+mn-lt"/>
          <a:ea typeface="+mn-ea"/>
          <a:cs typeface="+mn-cs"/>
        </a:defRPr>
      </a:lvl4pPr>
      <a:lvl5pPr marL="358775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0.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5"/>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6"/>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A40DED53-A72D-4A5A-A607-EF2550009DBE}" type="slidenum">
              <a:rPr lang="en-GB" sz="1000" smtClean="0"/>
              <a:pPr>
                <a:spcBef>
                  <a:spcPct val="0"/>
                </a:spcBef>
                <a:buFontTx/>
                <a:buNone/>
              </a:pPr>
              <a:t>1</a:t>
            </a:fld>
            <a:endParaRPr lang="en-GB" sz="1000" smtClean="0"/>
          </a:p>
        </p:txBody>
      </p:sp>
      <p:pic>
        <p:nvPicPr>
          <p:cNvPr id="15363" name="Imagen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5911850"/>
            <a:ext cx="16525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A39F3B45-4DFA-48DE-96D2-02546C0543F2}" type="slidenum">
              <a:rPr lang="en-GB" sz="1000" smtClean="0"/>
              <a:pPr>
                <a:spcBef>
                  <a:spcPct val="0"/>
                </a:spcBef>
                <a:buFontTx/>
                <a:buNone/>
              </a:pPr>
              <a:t>10</a:t>
            </a:fld>
            <a:endParaRPr lang="en-GB" sz="1000" smtClean="0"/>
          </a:p>
        </p:txBody>
      </p:sp>
      <p:sp>
        <p:nvSpPr>
          <p:cNvPr id="6" name="Rectangle 3"/>
          <p:cNvSpPr>
            <a:spLocks noGrp="1"/>
          </p:cNvSpPr>
          <p:nvPr>
            <p:ph type="body" idx="1"/>
          </p:nvPr>
        </p:nvSpPr>
        <p:spPr>
          <a:xfrm>
            <a:off x="865188" y="1089025"/>
            <a:ext cx="7821612" cy="2319338"/>
          </a:xfrm>
        </p:spPr>
        <p:txBody>
          <a:bodyPr/>
          <a:lstStyle/>
          <a:p>
            <a:pPr marL="0" indent="0" eaLnBrk="1" hangingPunct="1">
              <a:lnSpc>
                <a:spcPct val="90000"/>
              </a:lnSpc>
              <a:buFontTx/>
              <a:buNone/>
              <a:defRPr/>
            </a:pPr>
            <a:r>
              <a:rPr lang="en-GB" sz="2000" dirty="0" err="1" smtClean="0"/>
              <a:t>Alcanzar</a:t>
            </a:r>
            <a:r>
              <a:rPr lang="en-GB" sz="2000" dirty="0" smtClean="0"/>
              <a:t> </a:t>
            </a:r>
            <a:r>
              <a:rPr lang="en-GB" sz="2000" dirty="0" err="1" smtClean="0"/>
              <a:t>altas</a:t>
            </a:r>
            <a:r>
              <a:rPr lang="en-GB" sz="2000" dirty="0" smtClean="0"/>
              <a:t> </a:t>
            </a:r>
            <a:r>
              <a:rPr lang="en-GB" sz="2000" dirty="0" err="1" smtClean="0"/>
              <a:t>concentraciones</a:t>
            </a:r>
            <a:r>
              <a:rPr lang="en-GB" sz="2000" dirty="0" smtClean="0"/>
              <a:t> con </a:t>
            </a:r>
            <a:r>
              <a:rPr lang="en-GB" sz="2000" dirty="0" err="1" smtClean="0"/>
              <a:t>una</a:t>
            </a:r>
            <a:r>
              <a:rPr lang="en-GB" sz="2000" dirty="0" smtClean="0"/>
              <a:t> </a:t>
            </a:r>
            <a:r>
              <a:rPr lang="en-GB" sz="2000" dirty="0" err="1" smtClean="0"/>
              <a:t>exposición</a:t>
            </a:r>
            <a:r>
              <a:rPr lang="en-GB" sz="2000" dirty="0" smtClean="0"/>
              <a:t> minima para: </a:t>
            </a:r>
          </a:p>
          <a:p>
            <a:pPr lvl="1" eaLnBrk="1" hangingPunct="1">
              <a:lnSpc>
                <a:spcPct val="150000"/>
              </a:lnSpc>
              <a:defRPr/>
            </a:pPr>
            <a:r>
              <a:rPr lang="en-GB" sz="1800" dirty="0" err="1" smtClean="0"/>
              <a:t>Eliminar</a:t>
            </a:r>
            <a:r>
              <a:rPr lang="en-GB" sz="1800" dirty="0" smtClean="0"/>
              <a:t> los MO </a:t>
            </a:r>
            <a:r>
              <a:rPr lang="en-GB" sz="1800" dirty="0" err="1" smtClean="0"/>
              <a:t>que</a:t>
            </a:r>
            <a:r>
              <a:rPr lang="en-GB" sz="1800" dirty="0" smtClean="0"/>
              <a:t> </a:t>
            </a:r>
            <a:r>
              <a:rPr lang="en-GB" sz="1800" dirty="0" err="1" smtClean="0"/>
              <a:t>están</a:t>
            </a:r>
            <a:r>
              <a:rPr lang="en-GB" sz="1800" dirty="0" smtClean="0"/>
              <a:t> </a:t>
            </a:r>
            <a:r>
              <a:rPr lang="en-GB" sz="1800" dirty="0" err="1" smtClean="0"/>
              <a:t>causando</a:t>
            </a:r>
            <a:r>
              <a:rPr lang="en-GB" sz="1800" dirty="0" smtClean="0"/>
              <a:t> </a:t>
            </a:r>
            <a:r>
              <a:rPr lang="en-GB" sz="1800" dirty="0" err="1" smtClean="0"/>
              <a:t>problemas</a:t>
            </a:r>
            <a:r>
              <a:rPr lang="en-GB" sz="1800" dirty="0" smtClean="0"/>
              <a:t> INMEDIATOS</a:t>
            </a:r>
          </a:p>
          <a:p>
            <a:pPr lvl="1" eaLnBrk="1" hangingPunct="1">
              <a:defRPr/>
            </a:pPr>
            <a:r>
              <a:rPr lang="en-GB" sz="1800" dirty="0" err="1" smtClean="0"/>
              <a:t>Controlar</a:t>
            </a:r>
            <a:r>
              <a:rPr lang="en-GB" sz="1800" dirty="0" smtClean="0"/>
              <a:t> la </a:t>
            </a:r>
            <a:r>
              <a:rPr lang="en-GB" sz="1800" dirty="0" err="1" smtClean="0"/>
              <a:t>población</a:t>
            </a:r>
            <a:r>
              <a:rPr lang="en-GB" sz="1800" dirty="0" smtClean="0"/>
              <a:t> de MO </a:t>
            </a:r>
            <a:r>
              <a:rPr lang="en-GB" sz="1800" dirty="0" err="1" smtClean="0"/>
              <a:t>que</a:t>
            </a:r>
            <a:r>
              <a:rPr lang="en-GB" sz="1800" dirty="0" smtClean="0"/>
              <a:t> </a:t>
            </a:r>
            <a:r>
              <a:rPr lang="en-GB" sz="1800" dirty="0" err="1" smtClean="0"/>
              <a:t>va</a:t>
            </a:r>
            <a:r>
              <a:rPr lang="en-GB" sz="1800" dirty="0" smtClean="0"/>
              <a:t> a </a:t>
            </a:r>
            <a:r>
              <a:rPr lang="en-GB" sz="1800" dirty="0" err="1" smtClean="0"/>
              <a:t>causar</a:t>
            </a:r>
            <a:r>
              <a:rPr lang="en-GB" sz="1800" dirty="0" smtClean="0"/>
              <a:t> </a:t>
            </a:r>
          </a:p>
          <a:p>
            <a:pPr marL="457200" lvl="1" indent="0" eaLnBrk="1" hangingPunct="1">
              <a:buFontTx/>
              <a:buNone/>
              <a:defRPr/>
            </a:pPr>
            <a:r>
              <a:rPr lang="en-GB" sz="1800" dirty="0"/>
              <a:t>	</a:t>
            </a:r>
            <a:r>
              <a:rPr lang="en-GB" sz="1800" dirty="0" smtClean="0"/>
              <a:t>								</a:t>
            </a:r>
            <a:r>
              <a:rPr lang="en-GB" sz="1800" dirty="0" err="1" smtClean="0"/>
              <a:t>problemas</a:t>
            </a:r>
            <a:r>
              <a:rPr lang="en-GB" sz="1800" dirty="0" smtClean="0"/>
              <a:t> A MEDIO PLAZO</a:t>
            </a:r>
          </a:p>
          <a:p>
            <a:pPr lvl="1" eaLnBrk="1" hangingPunct="1">
              <a:lnSpc>
                <a:spcPct val="150000"/>
              </a:lnSpc>
              <a:defRPr/>
            </a:pPr>
            <a:r>
              <a:rPr lang="en-GB" sz="1800" dirty="0" err="1" smtClean="0">
                <a:solidFill>
                  <a:schemeClr val="bg1">
                    <a:lumMod val="85000"/>
                  </a:schemeClr>
                </a:solidFill>
              </a:rPr>
              <a:t>Rápida</a:t>
            </a:r>
            <a:r>
              <a:rPr lang="en-GB" sz="1800" dirty="0" smtClean="0">
                <a:solidFill>
                  <a:schemeClr val="bg1">
                    <a:lumMod val="85000"/>
                  </a:schemeClr>
                </a:solidFill>
              </a:rPr>
              <a:t> </a:t>
            </a:r>
            <a:r>
              <a:rPr lang="en-GB" sz="1800" dirty="0" err="1" smtClean="0">
                <a:solidFill>
                  <a:schemeClr val="bg1">
                    <a:lumMod val="85000"/>
                  </a:schemeClr>
                </a:solidFill>
              </a:rPr>
              <a:t>recuperación</a:t>
            </a:r>
            <a:r>
              <a:rPr lang="en-GB" sz="1800" dirty="0" smtClean="0">
                <a:solidFill>
                  <a:schemeClr val="bg1">
                    <a:lumMod val="85000"/>
                  </a:schemeClr>
                </a:solidFill>
              </a:rPr>
              <a:t> de la NORMALIDAD PRODUCTIVA</a:t>
            </a:r>
          </a:p>
          <a:p>
            <a:pPr marL="0" indent="0" eaLnBrk="1" hangingPunct="1">
              <a:lnSpc>
                <a:spcPct val="90000"/>
              </a:lnSpc>
              <a:buFontTx/>
              <a:buNone/>
              <a:defRPr/>
            </a:pPr>
            <a:endParaRPr lang="en-GB" sz="2000" dirty="0" smtClean="0"/>
          </a:p>
        </p:txBody>
      </p:sp>
      <p:sp>
        <p:nvSpPr>
          <p:cNvPr id="26628" name="Rectangle 4"/>
          <p:cNvSpPr>
            <a:spLocks noGrp="1"/>
          </p:cNvSpPr>
          <p:nvPr>
            <p:ph type="title"/>
          </p:nvPr>
        </p:nvSpPr>
        <p:spPr>
          <a:xfrm>
            <a:off x="1697126" y="201613"/>
            <a:ext cx="6851650" cy="706437"/>
          </a:xfrm>
        </p:spPr>
        <p:txBody>
          <a:bodyPr/>
          <a:lstStyle/>
          <a:p>
            <a:pPr eaLnBrk="1" hangingPunct="1"/>
            <a:r>
              <a:rPr lang="en-GB" sz="2400" b="1" dirty="0" smtClean="0"/>
              <a:t>¿</a:t>
            </a:r>
            <a:r>
              <a:rPr lang="en-GB" sz="2400" b="1" dirty="0" err="1" smtClean="0"/>
              <a:t>Qué</a:t>
            </a:r>
            <a:r>
              <a:rPr lang="en-GB" sz="2400" b="1" dirty="0" smtClean="0"/>
              <a:t> </a:t>
            </a:r>
            <a:r>
              <a:rPr lang="en-GB" sz="2400" b="1" dirty="0" err="1" smtClean="0"/>
              <a:t>beneficios</a:t>
            </a:r>
            <a:r>
              <a:rPr lang="en-GB" sz="2400" b="1" dirty="0" smtClean="0"/>
              <a:t> </a:t>
            </a:r>
            <a:r>
              <a:rPr lang="en-GB" sz="2400" b="1" dirty="0" err="1" smtClean="0"/>
              <a:t>obtenemos</a:t>
            </a:r>
            <a:r>
              <a:rPr lang="en-GB" sz="2400" b="1" dirty="0" smtClean="0"/>
              <a:t>?</a:t>
            </a:r>
          </a:p>
        </p:txBody>
      </p:sp>
      <p:grpSp>
        <p:nvGrpSpPr>
          <p:cNvPr id="26629" name="Grupo 2"/>
          <p:cNvGrpSpPr>
            <a:grpSpLocks/>
          </p:cNvGrpSpPr>
          <p:nvPr/>
        </p:nvGrpSpPr>
        <p:grpSpPr bwMode="auto">
          <a:xfrm>
            <a:off x="1554163" y="3408363"/>
            <a:ext cx="6159500" cy="2927350"/>
            <a:chOff x="1554480" y="3408363"/>
            <a:chExt cx="6159730" cy="2927434"/>
          </a:xfrm>
        </p:grpSpPr>
        <p:pic>
          <p:nvPicPr>
            <p:cNvPr id="26630" name="Imagen 6"/>
            <p:cNvPicPr>
              <a:picLocks noChangeAspect="1" noChangeArrowheads="1"/>
            </p:cNvPicPr>
            <p:nvPr/>
          </p:nvPicPr>
          <p:blipFill>
            <a:blip r:embed="rId6">
              <a:extLst>
                <a:ext uri="{28A0092B-C50C-407E-A947-70E740481C1C}">
                  <a14:useLocalDpi xmlns:a14="http://schemas.microsoft.com/office/drawing/2010/main" val="0"/>
                </a:ext>
              </a:extLst>
            </a:blip>
            <a:srcRect l="51976" t="31146" r="22861" b="45235"/>
            <a:stretch>
              <a:fillRect/>
            </a:stretch>
          </p:blipFill>
          <p:spPr bwMode="auto">
            <a:xfrm>
              <a:off x="1689099" y="3408363"/>
              <a:ext cx="6025111" cy="292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554480" y="3408363"/>
              <a:ext cx="657250" cy="82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891077B2-602A-4CA1-B138-E5FB8ABD5F23}" type="slidenum">
              <a:rPr lang="en-GB" sz="1000" smtClean="0"/>
              <a:pPr>
                <a:spcBef>
                  <a:spcPct val="0"/>
                </a:spcBef>
                <a:buFontTx/>
                <a:buNone/>
              </a:pPr>
              <a:t>11</a:t>
            </a:fld>
            <a:endParaRPr lang="en-GB" sz="1000" smtClean="0"/>
          </a:p>
        </p:txBody>
      </p:sp>
      <p:sp>
        <p:nvSpPr>
          <p:cNvPr id="6" name="Rectangle 3"/>
          <p:cNvSpPr>
            <a:spLocks noGrp="1"/>
          </p:cNvSpPr>
          <p:nvPr>
            <p:ph type="body" idx="1"/>
          </p:nvPr>
        </p:nvSpPr>
        <p:spPr>
          <a:xfrm>
            <a:off x="865188" y="1089025"/>
            <a:ext cx="7821612" cy="2319338"/>
          </a:xfrm>
        </p:spPr>
        <p:txBody>
          <a:bodyPr/>
          <a:lstStyle/>
          <a:p>
            <a:pPr marL="0" indent="0" eaLnBrk="1" hangingPunct="1">
              <a:lnSpc>
                <a:spcPct val="90000"/>
              </a:lnSpc>
              <a:buFontTx/>
              <a:buNone/>
              <a:defRPr/>
            </a:pPr>
            <a:r>
              <a:rPr lang="en-GB" sz="2000" dirty="0" err="1" smtClean="0"/>
              <a:t>Alcanzar</a:t>
            </a:r>
            <a:r>
              <a:rPr lang="en-GB" sz="2000" dirty="0" smtClean="0"/>
              <a:t> </a:t>
            </a:r>
            <a:r>
              <a:rPr lang="en-GB" sz="2000" dirty="0" err="1" smtClean="0"/>
              <a:t>altas</a:t>
            </a:r>
            <a:r>
              <a:rPr lang="en-GB" sz="2000" dirty="0" smtClean="0"/>
              <a:t> </a:t>
            </a:r>
            <a:r>
              <a:rPr lang="en-GB" sz="2000" dirty="0" err="1" smtClean="0"/>
              <a:t>concentraciones</a:t>
            </a:r>
            <a:r>
              <a:rPr lang="en-GB" sz="2000" dirty="0" smtClean="0"/>
              <a:t> con </a:t>
            </a:r>
            <a:r>
              <a:rPr lang="en-GB" sz="2000" dirty="0" err="1" smtClean="0"/>
              <a:t>una</a:t>
            </a:r>
            <a:r>
              <a:rPr lang="en-GB" sz="2000" dirty="0" smtClean="0"/>
              <a:t> </a:t>
            </a:r>
            <a:r>
              <a:rPr lang="en-GB" sz="2000" dirty="0" err="1" smtClean="0"/>
              <a:t>exposición</a:t>
            </a:r>
            <a:r>
              <a:rPr lang="en-GB" sz="2000" dirty="0" smtClean="0"/>
              <a:t> minima para: </a:t>
            </a:r>
          </a:p>
          <a:p>
            <a:pPr lvl="1" eaLnBrk="1" hangingPunct="1">
              <a:lnSpc>
                <a:spcPct val="150000"/>
              </a:lnSpc>
              <a:defRPr/>
            </a:pPr>
            <a:r>
              <a:rPr lang="en-GB" sz="1800" dirty="0" err="1">
                <a:solidFill>
                  <a:schemeClr val="bg1">
                    <a:lumMod val="85000"/>
                  </a:schemeClr>
                </a:solidFill>
              </a:rPr>
              <a:t>Eliminar</a:t>
            </a:r>
            <a:r>
              <a:rPr lang="en-GB" sz="1800" dirty="0">
                <a:solidFill>
                  <a:schemeClr val="bg1">
                    <a:lumMod val="85000"/>
                  </a:schemeClr>
                </a:solidFill>
              </a:rPr>
              <a:t> los MO </a:t>
            </a:r>
            <a:r>
              <a:rPr lang="en-GB" sz="1800" dirty="0" err="1">
                <a:solidFill>
                  <a:schemeClr val="bg1">
                    <a:lumMod val="85000"/>
                  </a:schemeClr>
                </a:solidFill>
              </a:rPr>
              <a:t>que</a:t>
            </a:r>
            <a:r>
              <a:rPr lang="en-GB" sz="1800" dirty="0">
                <a:solidFill>
                  <a:schemeClr val="bg1">
                    <a:lumMod val="85000"/>
                  </a:schemeClr>
                </a:solidFill>
              </a:rPr>
              <a:t> </a:t>
            </a:r>
            <a:r>
              <a:rPr lang="en-GB" sz="1800" dirty="0" err="1">
                <a:solidFill>
                  <a:schemeClr val="bg1">
                    <a:lumMod val="85000"/>
                  </a:schemeClr>
                </a:solidFill>
              </a:rPr>
              <a:t>están</a:t>
            </a:r>
            <a:r>
              <a:rPr lang="en-GB" sz="1800" dirty="0">
                <a:solidFill>
                  <a:schemeClr val="bg1">
                    <a:lumMod val="85000"/>
                  </a:schemeClr>
                </a:solidFill>
              </a:rPr>
              <a:t> </a:t>
            </a:r>
            <a:r>
              <a:rPr lang="en-GB" sz="1800" dirty="0" err="1">
                <a:solidFill>
                  <a:schemeClr val="bg1">
                    <a:lumMod val="85000"/>
                  </a:schemeClr>
                </a:solidFill>
              </a:rPr>
              <a:t>causando</a:t>
            </a:r>
            <a:r>
              <a:rPr lang="en-GB" sz="1800" dirty="0">
                <a:solidFill>
                  <a:schemeClr val="bg1">
                    <a:lumMod val="85000"/>
                  </a:schemeClr>
                </a:solidFill>
              </a:rPr>
              <a:t> </a:t>
            </a:r>
            <a:r>
              <a:rPr lang="en-GB" sz="1800" dirty="0" err="1">
                <a:solidFill>
                  <a:schemeClr val="bg1">
                    <a:lumMod val="85000"/>
                  </a:schemeClr>
                </a:solidFill>
              </a:rPr>
              <a:t>problemas</a:t>
            </a:r>
            <a:r>
              <a:rPr lang="en-GB" sz="1800" dirty="0">
                <a:solidFill>
                  <a:schemeClr val="bg1">
                    <a:lumMod val="85000"/>
                  </a:schemeClr>
                </a:solidFill>
              </a:rPr>
              <a:t> INMEDIATOS</a:t>
            </a:r>
          </a:p>
          <a:p>
            <a:pPr lvl="1" eaLnBrk="1" hangingPunct="1">
              <a:defRPr/>
            </a:pPr>
            <a:r>
              <a:rPr lang="en-GB" sz="1800" dirty="0" err="1">
                <a:solidFill>
                  <a:schemeClr val="bg1">
                    <a:lumMod val="85000"/>
                  </a:schemeClr>
                </a:solidFill>
              </a:rPr>
              <a:t>Controlar</a:t>
            </a:r>
            <a:r>
              <a:rPr lang="en-GB" sz="1800" dirty="0">
                <a:solidFill>
                  <a:schemeClr val="bg1">
                    <a:lumMod val="85000"/>
                  </a:schemeClr>
                </a:solidFill>
              </a:rPr>
              <a:t> la </a:t>
            </a:r>
            <a:r>
              <a:rPr lang="en-GB" sz="1800" dirty="0" err="1">
                <a:solidFill>
                  <a:schemeClr val="bg1">
                    <a:lumMod val="85000"/>
                  </a:schemeClr>
                </a:solidFill>
              </a:rPr>
              <a:t>población</a:t>
            </a:r>
            <a:r>
              <a:rPr lang="en-GB" sz="1800" dirty="0">
                <a:solidFill>
                  <a:schemeClr val="bg1">
                    <a:lumMod val="85000"/>
                  </a:schemeClr>
                </a:solidFill>
              </a:rPr>
              <a:t> de MO </a:t>
            </a:r>
            <a:r>
              <a:rPr lang="en-GB" sz="1800" dirty="0" err="1">
                <a:solidFill>
                  <a:schemeClr val="bg1">
                    <a:lumMod val="85000"/>
                  </a:schemeClr>
                </a:solidFill>
              </a:rPr>
              <a:t>que</a:t>
            </a:r>
            <a:r>
              <a:rPr lang="en-GB" sz="1800" dirty="0">
                <a:solidFill>
                  <a:schemeClr val="bg1">
                    <a:lumMod val="85000"/>
                  </a:schemeClr>
                </a:solidFill>
              </a:rPr>
              <a:t> </a:t>
            </a:r>
            <a:r>
              <a:rPr lang="en-GB" sz="1800" dirty="0" err="1">
                <a:solidFill>
                  <a:schemeClr val="bg1">
                    <a:lumMod val="85000"/>
                  </a:schemeClr>
                </a:solidFill>
              </a:rPr>
              <a:t>va</a:t>
            </a:r>
            <a:r>
              <a:rPr lang="en-GB" sz="1800" dirty="0">
                <a:solidFill>
                  <a:schemeClr val="bg1">
                    <a:lumMod val="85000"/>
                  </a:schemeClr>
                </a:solidFill>
              </a:rPr>
              <a:t> a </a:t>
            </a:r>
            <a:r>
              <a:rPr lang="en-GB" sz="1800" dirty="0" err="1">
                <a:solidFill>
                  <a:schemeClr val="bg1">
                    <a:lumMod val="85000"/>
                  </a:schemeClr>
                </a:solidFill>
              </a:rPr>
              <a:t>causar</a:t>
            </a:r>
            <a:r>
              <a:rPr lang="en-GB" sz="1800" dirty="0">
                <a:solidFill>
                  <a:schemeClr val="bg1">
                    <a:lumMod val="85000"/>
                  </a:schemeClr>
                </a:solidFill>
              </a:rPr>
              <a:t> </a:t>
            </a:r>
          </a:p>
          <a:p>
            <a:pPr marL="457200" lvl="1" indent="0" eaLnBrk="1" hangingPunct="1">
              <a:buFontTx/>
              <a:buNone/>
              <a:defRPr/>
            </a:pPr>
            <a:r>
              <a:rPr lang="en-GB" sz="1800" dirty="0">
                <a:solidFill>
                  <a:schemeClr val="bg1">
                    <a:lumMod val="85000"/>
                  </a:schemeClr>
                </a:solidFill>
              </a:rPr>
              <a:t>									</a:t>
            </a:r>
            <a:r>
              <a:rPr lang="en-GB" sz="1800" dirty="0" err="1">
                <a:solidFill>
                  <a:schemeClr val="bg1">
                    <a:lumMod val="85000"/>
                  </a:schemeClr>
                </a:solidFill>
              </a:rPr>
              <a:t>problemas</a:t>
            </a:r>
            <a:r>
              <a:rPr lang="en-GB" sz="1800" dirty="0">
                <a:solidFill>
                  <a:schemeClr val="bg1">
                    <a:lumMod val="85000"/>
                  </a:schemeClr>
                </a:solidFill>
              </a:rPr>
              <a:t> A MEDIO PLAZO</a:t>
            </a:r>
          </a:p>
          <a:p>
            <a:pPr lvl="1" eaLnBrk="1" hangingPunct="1">
              <a:lnSpc>
                <a:spcPct val="150000"/>
              </a:lnSpc>
              <a:defRPr/>
            </a:pPr>
            <a:r>
              <a:rPr lang="en-GB" sz="1800" dirty="0" err="1"/>
              <a:t>Rápida</a:t>
            </a:r>
            <a:r>
              <a:rPr lang="en-GB" sz="1800" dirty="0"/>
              <a:t> </a:t>
            </a:r>
            <a:r>
              <a:rPr lang="en-GB" sz="1800" dirty="0" err="1"/>
              <a:t>recuperación</a:t>
            </a:r>
            <a:r>
              <a:rPr lang="en-GB" sz="1800" dirty="0"/>
              <a:t> de la NORMALIDAD PRODUCTIVA</a:t>
            </a:r>
          </a:p>
          <a:p>
            <a:pPr marL="0" indent="0" eaLnBrk="1" hangingPunct="1">
              <a:lnSpc>
                <a:spcPct val="90000"/>
              </a:lnSpc>
              <a:buFontTx/>
              <a:buNone/>
              <a:defRPr/>
            </a:pPr>
            <a:endParaRPr lang="en-GB" sz="2000" dirty="0" smtClean="0"/>
          </a:p>
        </p:txBody>
      </p:sp>
      <p:pic>
        <p:nvPicPr>
          <p:cNvPr id="27652" name="Imagen 6"/>
          <p:cNvPicPr>
            <a:picLocks noChangeAspect="1" noChangeArrowheads="1"/>
          </p:cNvPicPr>
          <p:nvPr/>
        </p:nvPicPr>
        <p:blipFill>
          <a:blip r:embed="rId6">
            <a:extLst>
              <a:ext uri="{28A0092B-C50C-407E-A947-70E740481C1C}">
                <a14:useLocalDpi xmlns:a14="http://schemas.microsoft.com/office/drawing/2010/main" val="0"/>
              </a:ext>
            </a:extLst>
          </a:blip>
          <a:srcRect l="47272" t="35326" r="17683" b="13670"/>
          <a:stretch>
            <a:fillRect/>
          </a:stretch>
        </p:blipFill>
        <p:spPr bwMode="auto">
          <a:xfrm>
            <a:off x="423863" y="3408363"/>
            <a:ext cx="41640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agen 7"/>
          <p:cNvPicPr>
            <a:picLocks noChangeAspect="1" noChangeArrowheads="1"/>
          </p:cNvPicPr>
          <p:nvPr/>
        </p:nvPicPr>
        <p:blipFill>
          <a:blip r:embed="rId7">
            <a:extLst>
              <a:ext uri="{28A0092B-C50C-407E-A947-70E740481C1C}">
                <a14:useLocalDpi xmlns:a14="http://schemas.microsoft.com/office/drawing/2010/main" val="0"/>
              </a:ext>
            </a:extLst>
          </a:blip>
          <a:srcRect l="48331" t="58319" r="22507" b="12627"/>
          <a:stretch>
            <a:fillRect/>
          </a:stretch>
        </p:blipFill>
        <p:spPr bwMode="auto">
          <a:xfrm>
            <a:off x="4341813" y="3408363"/>
            <a:ext cx="41783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
          <p:cNvSpPr>
            <a:spLocks noGrp="1"/>
          </p:cNvSpPr>
          <p:nvPr>
            <p:ph type="title"/>
          </p:nvPr>
        </p:nvSpPr>
        <p:spPr>
          <a:xfrm>
            <a:off x="1835150" y="201613"/>
            <a:ext cx="6851650" cy="706437"/>
          </a:xfrm>
        </p:spPr>
        <p:txBody>
          <a:bodyPr/>
          <a:lstStyle/>
          <a:p>
            <a:pPr eaLnBrk="1" hangingPunct="1"/>
            <a:r>
              <a:rPr lang="en-GB" sz="2400" b="1" smtClean="0"/>
              <a:t>¿Qué beneficios obtenemos?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r>
              <a:rPr lang="es-ES" smtClean="0"/>
              <a:t>FORCYL SWINE</a:t>
            </a:r>
          </a:p>
        </p:txBody>
      </p:sp>
      <p:sp>
        <p:nvSpPr>
          <p:cNvPr id="28675" name="Marcador de texto 3"/>
          <p:cNvSpPr>
            <a:spLocks noGrp="1"/>
          </p:cNvSpPr>
          <p:nvPr>
            <p:ph type="body" sz="half" idx="2"/>
          </p:nvPr>
        </p:nvSpPr>
        <p:spPr>
          <a:xfrm>
            <a:off x="4946650" y="1466850"/>
            <a:ext cx="3940175" cy="4813300"/>
          </a:xfrm>
        </p:spPr>
        <p:txBody>
          <a:bodyPr/>
          <a:lstStyle/>
          <a:p>
            <a:r>
              <a:rPr lang="es-ES" sz="2200" smtClean="0"/>
              <a:t>ALTA CONCENTRACIÓN</a:t>
            </a:r>
          </a:p>
          <a:p>
            <a:endParaRPr lang="es-ES" sz="2200" smtClean="0"/>
          </a:p>
          <a:p>
            <a:r>
              <a:rPr lang="es-ES" sz="2200" smtClean="0"/>
              <a:t>ALTA EFICACIA</a:t>
            </a:r>
          </a:p>
          <a:p>
            <a:endParaRPr lang="es-ES" sz="2200" smtClean="0"/>
          </a:p>
          <a:p>
            <a:r>
              <a:rPr lang="es-ES" sz="2200" smtClean="0"/>
              <a:t>FÁCIL MANEJO</a:t>
            </a:r>
          </a:p>
          <a:p>
            <a:endParaRPr lang="es-ES" sz="2200" smtClean="0"/>
          </a:p>
          <a:p>
            <a:r>
              <a:rPr lang="es-ES" sz="2200" smtClean="0"/>
              <a:t>BAJA EXPOSICIÓN AL ANTIBIÓTICO</a:t>
            </a:r>
          </a:p>
          <a:p>
            <a:endParaRPr lang="es-ES" sz="2200" smtClean="0"/>
          </a:p>
          <a:p>
            <a:r>
              <a:rPr lang="es-ES" sz="2200" smtClean="0"/>
              <a:t>BUENA RECUPERACIÓN PRODUCTIVA</a:t>
            </a:r>
          </a:p>
          <a:p>
            <a:endParaRPr lang="es-ES" sz="2200" smtClean="0"/>
          </a:p>
        </p:txBody>
      </p:sp>
      <p:sp>
        <p:nvSpPr>
          <p:cNvPr id="28676"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BCCEA79F-D026-4D2F-960E-1B04933478CD}" type="slidenum">
              <a:rPr lang="en-GB" sz="1000" smtClean="0"/>
              <a:pPr>
                <a:spcBef>
                  <a:spcPct val="0"/>
                </a:spcBef>
                <a:buFontTx/>
                <a:buNone/>
              </a:pPr>
              <a:t>12</a:t>
            </a:fld>
            <a:endParaRPr lang="en-GB" sz="1000" smtClean="0"/>
          </a:p>
        </p:txBody>
      </p:sp>
      <p:pic>
        <p:nvPicPr>
          <p:cNvPr id="6" name="Imagen 5"/>
          <p:cNvPicPr/>
          <p:nvPr/>
        </p:nvPicPr>
        <p:blipFill rotWithShape="1">
          <a:blip r:embed="rId6"/>
          <a:srcRect l="51456" t="13868" r="16043" b="4516"/>
          <a:stretch/>
        </p:blipFill>
        <p:spPr bwMode="auto">
          <a:xfrm>
            <a:off x="960490" y="1639378"/>
            <a:ext cx="3732279" cy="441636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FA6AC29E-5A8B-4256-AC42-136BCFFB4698}" type="slidenum">
              <a:rPr lang="en-GB" sz="1000" smtClean="0"/>
              <a:pPr>
                <a:spcBef>
                  <a:spcPct val="0"/>
                </a:spcBef>
                <a:buFontTx/>
                <a:buNone/>
              </a:pPr>
              <a:t>13</a:t>
            </a:fld>
            <a:endParaRPr lang="en-GB" sz="1000" smtClean="0"/>
          </a:p>
        </p:txBody>
      </p:sp>
      <p:sp>
        <p:nvSpPr>
          <p:cNvPr id="29699" name="Rectangle 2"/>
          <p:cNvSpPr>
            <a:spLocks noChangeArrowheads="1"/>
          </p:cNvSpPr>
          <p:nvPr/>
        </p:nvSpPr>
        <p:spPr bwMode="auto">
          <a:xfrm>
            <a:off x="0" y="0"/>
            <a:ext cx="13612813"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endParaRPr lang="es-ES" sz="1800" b="0">
              <a:solidFill>
                <a:schemeClr val="tx1"/>
              </a:solidFill>
            </a:endParaRPr>
          </a:p>
        </p:txBody>
      </p:sp>
      <p:pic>
        <p:nvPicPr>
          <p:cNvPr id="29700" name="Imagen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9225" y="1389063"/>
            <a:ext cx="4137025" cy="15827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7" descr="http://www.alvamora.com/images/historic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3103563"/>
            <a:ext cx="59864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DF7A3F23-8DA0-4F54-A078-3827C5E278D4}" type="slidenum">
              <a:rPr lang="en-GB" sz="1000" smtClean="0"/>
              <a:pPr>
                <a:spcBef>
                  <a:spcPct val="0"/>
                </a:spcBef>
                <a:buFontTx/>
                <a:buNone/>
              </a:pPr>
              <a:t>2</a:t>
            </a:fld>
            <a:endParaRPr lang="en-GB" sz="1000" smtClean="0"/>
          </a:p>
        </p:txBody>
      </p:sp>
      <p:sp>
        <p:nvSpPr>
          <p:cNvPr id="16387" name="Rectangle 4"/>
          <p:cNvSpPr>
            <a:spLocks noGrp="1"/>
          </p:cNvSpPr>
          <p:nvPr>
            <p:ph type="title"/>
          </p:nvPr>
        </p:nvSpPr>
        <p:spPr>
          <a:xfrm>
            <a:off x="1835150" y="201613"/>
            <a:ext cx="6851650" cy="706437"/>
          </a:xfrm>
        </p:spPr>
        <p:txBody>
          <a:bodyPr/>
          <a:lstStyle/>
          <a:p>
            <a:pPr eaLnBrk="1" hangingPunct="1"/>
            <a:r>
              <a:rPr lang="en-GB" sz="2400" b="1" smtClean="0"/>
              <a:t>¿Qué es FORCYL SWINE?</a:t>
            </a:r>
          </a:p>
        </p:txBody>
      </p:sp>
      <p:pic>
        <p:nvPicPr>
          <p:cNvPr id="6" name="Imagen 5"/>
          <p:cNvPicPr/>
          <p:nvPr/>
        </p:nvPicPr>
        <p:blipFill rotWithShape="1">
          <a:blip r:embed="rId6"/>
          <a:srcRect l="18299" t="13868" r="16043" b="4516"/>
          <a:stretch/>
        </p:blipFill>
        <p:spPr bwMode="auto">
          <a:xfrm>
            <a:off x="879894" y="1345721"/>
            <a:ext cx="7263442" cy="4865298"/>
          </a:xfrm>
          <a:prstGeom prst="rect">
            <a:avLst/>
          </a:prstGeom>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12122DE4-0AF2-4340-9172-F5D4E61BD95C}" type="slidenum">
              <a:rPr lang="en-GB" sz="1000" smtClean="0"/>
              <a:pPr>
                <a:spcBef>
                  <a:spcPct val="0"/>
                </a:spcBef>
                <a:buFontTx/>
                <a:buNone/>
              </a:pPr>
              <a:t>3</a:t>
            </a:fld>
            <a:endParaRPr lang="en-GB" sz="1000" smtClean="0"/>
          </a:p>
        </p:txBody>
      </p:sp>
      <p:sp>
        <p:nvSpPr>
          <p:cNvPr id="36867" name="Rectangle 3"/>
          <p:cNvSpPr>
            <a:spLocks noGrp="1"/>
          </p:cNvSpPr>
          <p:nvPr>
            <p:ph type="body" idx="1"/>
          </p:nvPr>
        </p:nvSpPr>
        <p:spPr>
          <a:xfrm>
            <a:off x="971550" y="1341438"/>
            <a:ext cx="7956550" cy="5233987"/>
          </a:xfrm>
        </p:spPr>
        <p:txBody>
          <a:bodyPr/>
          <a:lstStyle/>
          <a:p>
            <a:pPr eaLnBrk="1" hangingPunct="1">
              <a:lnSpc>
                <a:spcPct val="90000"/>
              </a:lnSpc>
              <a:defRPr/>
            </a:pPr>
            <a:endParaRPr lang="en-GB" sz="2000" dirty="0" smtClean="0"/>
          </a:p>
          <a:p>
            <a:pPr eaLnBrk="1" hangingPunct="1">
              <a:lnSpc>
                <a:spcPct val="90000"/>
              </a:lnSpc>
              <a:defRPr/>
            </a:pPr>
            <a:r>
              <a:rPr lang="en-GB" sz="2000" dirty="0" err="1" smtClean="0"/>
              <a:t>Basado</a:t>
            </a:r>
            <a:r>
              <a:rPr lang="en-GB" sz="2000" dirty="0" smtClean="0"/>
              <a:t> en el </a:t>
            </a:r>
            <a:r>
              <a:rPr lang="en-GB" sz="2000" dirty="0" err="1" smtClean="0"/>
              <a:t>concepto</a:t>
            </a:r>
            <a:r>
              <a:rPr lang="en-GB" sz="2000" dirty="0" smtClean="0"/>
              <a:t> SISAAB: </a:t>
            </a:r>
          </a:p>
          <a:p>
            <a:pPr marL="914400" lvl="2" indent="0" eaLnBrk="1" hangingPunct="1">
              <a:lnSpc>
                <a:spcPct val="90000"/>
              </a:lnSpc>
              <a:buFontTx/>
              <a:buNone/>
              <a:defRPr/>
            </a:pPr>
            <a:r>
              <a:rPr lang="en-GB" sz="1800" dirty="0"/>
              <a:t>8 </a:t>
            </a:r>
            <a:r>
              <a:rPr lang="en-GB" sz="1800" dirty="0" smtClean="0"/>
              <a:t>mg/Kg P.V. intramuscular </a:t>
            </a:r>
            <a:r>
              <a:rPr lang="en-GB" sz="1800" dirty="0"/>
              <a:t>(1mL/20 </a:t>
            </a:r>
            <a:r>
              <a:rPr lang="en-GB" sz="1800" dirty="0" smtClean="0"/>
              <a:t>Kg P.V.) </a:t>
            </a:r>
            <a:r>
              <a:rPr lang="en-GB" sz="1800" dirty="0"/>
              <a:t>en DOSIS ÚNICA</a:t>
            </a:r>
          </a:p>
          <a:p>
            <a:pPr marL="0" indent="0" eaLnBrk="1" hangingPunct="1">
              <a:lnSpc>
                <a:spcPct val="90000"/>
              </a:lnSpc>
              <a:buFontTx/>
              <a:buNone/>
              <a:defRPr/>
            </a:pPr>
            <a:endParaRPr lang="en-GB" sz="2000" dirty="0" smtClean="0"/>
          </a:p>
          <a:p>
            <a:pPr eaLnBrk="1" hangingPunct="1">
              <a:lnSpc>
                <a:spcPct val="90000"/>
              </a:lnSpc>
              <a:defRPr/>
            </a:pPr>
            <a:r>
              <a:rPr lang="en-GB" sz="2000" dirty="0" err="1" smtClean="0"/>
              <a:t>Indicaciones</a:t>
            </a:r>
            <a:r>
              <a:rPr lang="en-GB" sz="2000" dirty="0" smtClean="0"/>
              <a:t>:</a:t>
            </a:r>
          </a:p>
          <a:p>
            <a:pPr marL="0" indent="0" eaLnBrk="1" hangingPunct="1">
              <a:lnSpc>
                <a:spcPct val="90000"/>
              </a:lnSpc>
              <a:buFontTx/>
              <a:buNone/>
              <a:defRPr/>
            </a:pPr>
            <a:r>
              <a:rPr lang="en-GB" sz="2000" dirty="0" smtClean="0"/>
              <a:t> </a:t>
            </a:r>
          </a:p>
          <a:p>
            <a:pPr lvl="1" eaLnBrk="1" hangingPunct="1">
              <a:lnSpc>
                <a:spcPct val="90000"/>
              </a:lnSpc>
              <a:defRPr/>
            </a:pPr>
            <a:r>
              <a:rPr lang="en-GB" sz="1800" dirty="0" err="1" smtClean="0"/>
              <a:t>Cebo</a:t>
            </a:r>
            <a:endParaRPr lang="en-GB" sz="1800" dirty="0" smtClean="0"/>
          </a:p>
          <a:p>
            <a:pPr lvl="2" eaLnBrk="1" hangingPunct="1">
              <a:lnSpc>
                <a:spcPct val="90000"/>
              </a:lnSpc>
              <a:defRPr/>
            </a:pPr>
            <a:r>
              <a:rPr lang="en-GB" sz="1800" dirty="0" err="1" smtClean="0"/>
              <a:t>Procesos</a:t>
            </a:r>
            <a:r>
              <a:rPr lang="en-GB" sz="1800" dirty="0" smtClean="0"/>
              <a:t> </a:t>
            </a:r>
            <a:r>
              <a:rPr lang="en-GB" sz="1800" dirty="0" err="1" smtClean="0"/>
              <a:t>respiratorios</a:t>
            </a:r>
            <a:r>
              <a:rPr lang="en-GB" sz="1800" dirty="0" smtClean="0"/>
              <a:t> </a:t>
            </a:r>
            <a:r>
              <a:rPr lang="en-GB" sz="1800" dirty="0" err="1" smtClean="0"/>
              <a:t>causados</a:t>
            </a:r>
            <a:r>
              <a:rPr lang="en-GB" sz="1800" dirty="0" smtClean="0"/>
              <a:t> </a:t>
            </a:r>
            <a:r>
              <a:rPr lang="en-GB" sz="1800" dirty="0" err="1" smtClean="0"/>
              <a:t>por</a:t>
            </a:r>
            <a:r>
              <a:rPr lang="en-GB" sz="1800" dirty="0" smtClean="0"/>
              <a:t> </a:t>
            </a:r>
            <a:r>
              <a:rPr lang="en-GB" sz="1800" i="1" dirty="0" err="1" smtClean="0"/>
              <a:t>Pasteurellaceae</a:t>
            </a:r>
            <a:endParaRPr lang="en-GB" sz="1800" i="1" dirty="0" smtClean="0"/>
          </a:p>
          <a:p>
            <a:pPr lvl="1" eaLnBrk="1" hangingPunct="1">
              <a:lnSpc>
                <a:spcPct val="90000"/>
              </a:lnSpc>
              <a:defRPr/>
            </a:pPr>
            <a:endParaRPr lang="en-GB" sz="1800" dirty="0" smtClean="0"/>
          </a:p>
          <a:p>
            <a:pPr lvl="1" eaLnBrk="1" hangingPunct="1">
              <a:lnSpc>
                <a:spcPct val="90000"/>
              </a:lnSpc>
              <a:defRPr/>
            </a:pPr>
            <a:r>
              <a:rPr lang="en-GB" sz="1800" dirty="0" smtClean="0"/>
              <a:t>Post-</a:t>
            </a:r>
            <a:r>
              <a:rPr lang="en-GB" sz="1800" dirty="0" err="1" smtClean="0"/>
              <a:t>Destete</a:t>
            </a:r>
            <a:endParaRPr lang="en-GB" sz="1800" dirty="0" smtClean="0"/>
          </a:p>
          <a:p>
            <a:pPr lvl="2" eaLnBrk="1" hangingPunct="1">
              <a:lnSpc>
                <a:spcPct val="90000"/>
              </a:lnSpc>
              <a:defRPr/>
            </a:pPr>
            <a:r>
              <a:rPr lang="en-GB" sz="1800" dirty="0" err="1" smtClean="0"/>
              <a:t>Procesos</a:t>
            </a:r>
            <a:r>
              <a:rPr lang="en-GB" sz="1800" dirty="0" smtClean="0"/>
              <a:t> </a:t>
            </a:r>
            <a:r>
              <a:rPr lang="en-GB" sz="1800" dirty="0" err="1" smtClean="0"/>
              <a:t>intestinales</a:t>
            </a:r>
            <a:r>
              <a:rPr lang="en-GB" sz="1800" dirty="0" smtClean="0"/>
              <a:t> </a:t>
            </a:r>
            <a:r>
              <a:rPr lang="en-GB" sz="1800" dirty="0" err="1" smtClean="0"/>
              <a:t>causados</a:t>
            </a:r>
            <a:r>
              <a:rPr lang="en-GB" sz="1800" dirty="0" smtClean="0"/>
              <a:t> </a:t>
            </a:r>
            <a:r>
              <a:rPr lang="en-GB" sz="1800" dirty="0" err="1" smtClean="0"/>
              <a:t>por</a:t>
            </a:r>
            <a:r>
              <a:rPr lang="en-GB" sz="1800" dirty="0" smtClean="0"/>
              <a:t> of </a:t>
            </a:r>
            <a:r>
              <a:rPr lang="en-GB" sz="1800" i="1" dirty="0" smtClean="0"/>
              <a:t>E. coli</a:t>
            </a:r>
          </a:p>
          <a:p>
            <a:pPr lvl="1" eaLnBrk="1" hangingPunct="1">
              <a:lnSpc>
                <a:spcPct val="90000"/>
              </a:lnSpc>
              <a:defRPr/>
            </a:pPr>
            <a:endParaRPr lang="en-GB" sz="1800" dirty="0" smtClean="0"/>
          </a:p>
          <a:p>
            <a:pPr lvl="1" eaLnBrk="1" hangingPunct="1">
              <a:lnSpc>
                <a:spcPct val="90000"/>
              </a:lnSpc>
              <a:defRPr/>
            </a:pPr>
            <a:r>
              <a:rPr lang="en-GB" sz="1800" dirty="0" err="1" smtClean="0"/>
              <a:t>Reproductoras</a:t>
            </a:r>
            <a:endParaRPr lang="en-GB" sz="1800" dirty="0" smtClean="0"/>
          </a:p>
          <a:p>
            <a:pPr lvl="2" eaLnBrk="1" hangingPunct="1">
              <a:lnSpc>
                <a:spcPct val="90000"/>
              </a:lnSpc>
              <a:defRPr/>
            </a:pPr>
            <a:r>
              <a:rPr lang="en-GB" sz="1800" dirty="0" err="1" smtClean="0"/>
              <a:t>Tratamiento</a:t>
            </a:r>
            <a:r>
              <a:rPr lang="en-GB" sz="1800" dirty="0" smtClean="0"/>
              <a:t> del </a:t>
            </a:r>
            <a:r>
              <a:rPr lang="en-GB" sz="1800" dirty="0" err="1" smtClean="0"/>
              <a:t>Síndrome</a:t>
            </a:r>
            <a:r>
              <a:rPr lang="en-GB" sz="1800" dirty="0" smtClean="0"/>
              <a:t> MMA </a:t>
            </a:r>
            <a:r>
              <a:rPr lang="en-GB" sz="1800" dirty="0" err="1" smtClean="0"/>
              <a:t>causado</a:t>
            </a:r>
            <a:r>
              <a:rPr lang="en-GB" sz="1800" dirty="0" smtClean="0"/>
              <a:t> </a:t>
            </a:r>
            <a:r>
              <a:rPr lang="en-GB" sz="1800" dirty="0" err="1" smtClean="0"/>
              <a:t>por</a:t>
            </a:r>
            <a:r>
              <a:rPr lang="en-GB" sz="1800" dirty="0" smtClean="0"/>
              <a:t> </a:t>
            </a:r>
            <a:r>
              <a:rPr lang="en-GB" sz="1800" i="1" dirty="0" smtClean="0"/>
              <a:t>E. coli</a:t>
            </a:r>
          </a:p>
        </p:txBody>
      </p:sp>
      <p:sp>
        <p:nvSpPr>
          <p:cNvPr id="17412" name="Rectangle 4"/>
          <p:cNvSpPr>
            <a:spLocks noGrp="1"/>
          </p:cNvSpPr>
          <p:nvPr>
            <p:ph type="title"/>
          </p:nvPr>
        </p:nvSpPr>
        <p:spPr>
          <a:xfrm>
            <a:off x="1835150" y="201613"/>
            <a:ext cx="6851650" cy="706437"/>
          </a:xfrm>
        </p:spPr>
        <p:txBody>
          <a:bodyPr/>
          <a:lstStyle/>
          <a:p>
            <a:pPr eaLnBrk="1" hangingPunct="1"/>
            <a:r>
              <a:rPr lang="en-GB" sz="2400" b="1" smtClean="0"/>
              <a:t>¿Qué es FORCYL SWINE?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E18E68E2-9B77-4EE2-930D-777A211CCE48}" type="slidenum">
              <a:rPr lang="en-GB" sz="1000" smtClean="0"/>
              <a:pPr>
                <a:spcBef>
                  <a:spcPct val="0"/>
                </a:spcBef>
                <a:buFontTx/>
                <a:buNone/>
              </a:pPr>
              <a:t>4</a:t>
            </a:fld>
            <a:endParaRPr lang="en-GB" sz="1000" smtClean="0"/>
          </a:p>
        </p:txBody>
      </p:sp>
      <p:sp>
        <p:nvSpPr>
          <p:cNvPr id="18435" name="Rectangle 4"/>
          <p:cNvSpPr>
            <a:spLocks noGrp="1"/>
          </p:cNvSpPr>
          <p:nvPr>
            <p:ph type="title"/>
          </p:nvPr>
        </p:nvSpPr>
        <p:spPr>
          <a:xfrm>
            <a:off x="1835150" y="201613"/>
            <a:ext cx="6851650" cy="706437"/>
          </a:xfrm>
        </p:spPr>
        <p:txBody>
          <a:bodyPr/>
          <a:lstStyle/>
          <a:p>
            <a:pPr eaLnBrk="1" hangingPunct="1"/>
            <a:r>
              <a:rPr lang="en-GB" sz="2400" b="1" smtClean="0"/>
              <a:t>SISAAB</a:t>
            </a:r>
          </a:p>
        </p:txBody>
      </p:sp>
      <p:pic>
        <p:nvPicPr>
          <p:cNvPr id="18436" name="Imagen 2"/>
          <p:cNvPicPr>
            <a:picLocks noChangeAspect="1"/>
          </p:cNvPicPr>
          <p:nvPr/>
        </p:nvPicPr>
        <p:blipFill>
          <a:blip r:embed="rId6" cstate="print">
            <a:extLst>
              <a:ext uri="{28A0092B-C50C-407E-A947-70E740481C1C}">
                <a14:useLocalDpi xmlns:a14="http://schemas.microsoft.com/office/drawing/2010/main" val="0"/>
              </a:ext>
            </a:extLst>
          </a:blip>
          <a:srcRect l="5530" t="3911" r="5566"/>
          <a:stretch>
            <a:fillRect/>
          </a:stretch>
        </p:blipFill>
        <p:spPr bwMode="auto">
          <a:xfrm>
            <a:off x="266700" y="2122488"/>
            <a:ext cx="605155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upo 6"/>
          <p:cNvGrpSpPr>
            <a:grpSpLocks/>
          </p:cNvGrpSpPr>
          <p:nvPr/>
        </p:nvGrpSpPr>
        <p:grpSpPr bwMode="auto">
          <a:xfrm>
            <a:off x="1905000" y="1387475"/>
            <a:ext cx="6673850" cy="4156075"/>
            <a:chOff x="-558005" y="3569475"/>
            <a:chExt cx="6156993" cy="3108325"/>
          </a:xfrm>
        </p:grpSpPr>
        <p:pic>
          <p:nvPicPr>
            <p:cNvPr id="18440" name="Picture 2" descr="C:\Users\Pedro\Documents\My Dropbox\aFazeres\Apresentação Socampestre\sisaab.jpg"/>
            <p:cNvPicPr>
              <a:picLocks noChangeAspect="1" noChangeArrowheads="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58005" y="3569475"/>
              <a:ext cx="61166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CaixaDeTexto 5"/>
            <p:cNvSpPr txBox="1">
              <a:spLocks noChangeArrowheads="1"/>
            </p:cNvSpPr>
            <p:nvPr/>
          </p:nvSpPr>
          <p:spPr bwMode="auto">
            <a:xfrm>
              <a:off x="3472731" y="4018050"/>
              <a:ext cx="2126257" cy="52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pt-PT" sz="2000">
                  <a:solidFill>
                    <a:schemeClr val="tx2"/>
                  </a:solidFill>
                  <a:latin typeface="ITC Flora Std"/>
                </a:rPr>
                <a:t>Modelo Conceptual</a:t>
              </a:r>
            </a:p>
          </p:txBody>
        </p:sp>
      </p:grpSp>
      <p:sp>
        <p:nvSpPr>
          <p:cNvPr id="18438" name="CuadroTexto 3"/>
          <p:cNvSpPr txBox="1">
            <a:spLocks noChangeArrowheads="1"/>
          </p:cNvSpPr>
          <p:nvPr/>
        </p:nvSpPr>
        <p:spPr bwMode="auto">
          <a:xfrm>
            <a:off x="1954213" y="2792413"/>
            <a:ext cx="237648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s-ES" sz="1400" b="0">
                <a:solidFill>
                  <a:schemeClr val="tx1"/>
                </a:solidFill>
              </a:rPr>
              <a:t>(ambientales, virales, etc)</a:t>
            </a:r>
          </a:p>
        </p:txBody>
      </p:sp>
      <p:sp>
        <p:nvSpPr>
          <p:cNvPr id="18439" name="CuadroTexto 10"/>
          <p:cNvSpPr txBox="1">
            <a:spLocks noChangeArrowheads="1"/>
          </p:cNvSpPr>
          <p:nvPr/>
        </p:nvSpPr>
        <p:spPr bwMode="auto">
          <a:xfrm>
            <a:off x="1871663" y="2792413"/>
            <a:ext cx="23780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s-ES" sz="1400" b="0">
                <a:solidFill>
                  <a:schemeClr val="tx1"/>
                </a:solidFill>
              </a:rPr>
              <a:t>(ambientales, virales, etc)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B166B1DD-C1A9-414B-B208-29EB7C68FFA6}" type="slidenum">
              <a:rPr lang="en-GB" sz="1000" smtClean="0"/>
              <a:pPr>
                <a:spcBef>
                  <a:spcPct val="0"/>
                </a:spcBef>
                <a:buFontTx/>
                <a:buNone/>
              </a:pPr>
              <a:t>5</a:t>
            </a:fld>
            <a:endParaRPr lang="en-GB" sz="1000" smtClean="0"/>
          </a:p>
        </p:txBody>
      </p:sp>
      <p:sp>
        <p:nvSpPr>
          <p:cNvPr id="19459" name="Rectangle 4"/>
          <p:cNvSpPr>
            <a:spLocks noGrp="1"/>
          </p:cNvSpPr>
          <p:nvPr>
            <p:ph type="title"/>
          </p:nvPr>
        </p:nvSpPr>
        <p:spPr>
          <a:xfrm>
            <a:off x="1835150" y="201613"/>
            <a:ext cx="6851650" cy="706437"/>
          </a:xfrm>
        </p:spPr>
        <p:txBody>
          <a:bodyPr/>
          <a:lstStyle/>
          <a:p>
            <a:pPr eaLnBrk="1" hangingPunct="1"/>
            <a:r>
              <a:rPr lang="en-GB" sz="2400" b="1" smtClean="0"/>
              <a:t>SISAAB</a:t>
            </a:r>
          </a:p>
        </p:txBody>
      </p:sp>
      <p:pic>
        <p:nvPicPr>
          <p:cNvPr id="19460" name="Imagen 2"/>
          <p:cNvPicPr>
            <a:picLocks noChangeAspect="1"/>
          </p:cNvPicPr>
          <p:nvPr/>
        </p:nvPicPr>
        <p:blipFill>
          <a:blip r:embed="rId6" cstate="print">
            <a:extLst>
              <a:ext uri="{28A0092B-C50C-407E-A947-70E740481C1C}">
                <a14:useLocalDpi xmlns:a14="http://schemas.microsoft.com/office/drawing/2010/main" val="0"/>
              </a:ext>
            </a:extLst>
          </a:blip>
          <a:srcRect l="5530" t="3911" r="5566"/>
          <a:stretch>
            <a:fillRect/>
          </a:stretch>
        </p:blipFill>
        <p:spPr bwMode="auto">
          <a:xfrm>
            <a:off x="266700" y="2122488"/>
            <a:ext cx="6716713"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CF4CA5EA-DACF-44B4-B5C1-33E1E4AA98A5" descr="CF4CA5EA-DACF-44B4-B5C1-33E1E4AA98A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388" y="1584325"/>
            <a:ext cx="5703887" cy="42783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462" name="CuadroTexto 1"/>
          <p:cNvSpPr txBox="1">
            <a:spLocks noChangeArrowheads="1"/>
          </p:cNvSpPr>
          <p:nvPr/>
        </p:nvSpPr>
        <p:spPr bwMode="auto">
          <a:xfrm>
            <a:off x="2757488" y="5172075"/>
            <a:ext cx="468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s-ES" sz="1800" b="0">
                <a:solidFill>
                  <a:schemeClr val="tx1"/>
                </a:solidFill>
              </a:rPr>
              <a:t>Tratamientos Sucesivos con </a:t>
            </a:r>
            <a:r>
              <a:rPr lang="es-ES" sz="1800">
                <a:solidFill>
                  <a:srgbClr val="FF3300"/>
                </a:solidFill>
              </a:rPr>
              <a:t>Forcyl Swine</a:t>
            </a:r>
          </a:p>
        </p:txBody>
      </p:sp>
      <p:sp>
        <p:nvSpPr>
          <p:cNvPr id="19463" name="CuadroTexto 11"/>
          <p:cNvSpPr txBox="1">
            <a:spLocks noChangeArrowheads="1"/>
          </p:cNvSpPr>
          <p:nvPr/>
        </p:nvSpPr>
        <p:spPr bwMode="auto">
          <a:xfrm>
            <a:off x="2757488" y="1646238"/>
            <a:ext cx="468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s-ES" sz="1800" b="0">
                <a:solidFill>
                  <a:schemeClr val="tx1"/>
                </a:solidFill>
              </a:rPr>
              <a:t>Tratamientos Sucesivos con otro antibiótico</a:t>
            </a:r>
          </a:p>
        </p:txBody>
      </p:sp>
      <p:sp>
        <p:nvSpPr>
          <p:cNvPr id="4" name="Llamada con línea 1 (borde y barra de énfasis) 3"/>
          <p:cNvSpPr/>
          <p:nvPr/>
        </p:nvSpPr>
        <p:spPr>
          <a:xfrm>
            <a:off x="3605213" y="2014538"/>
            <a:ext cx="1081087" cy="241300"/>
          </a:xfrm>
          <a:prstGeom prst="accentBorderCallout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b="1" dirty="0">
                <a:solidFill>
                  <a:srgbClr val="FFC000"/>
                </a:solidFill>
              </a:rPr>
              <a:t>CMI normal</a:t>
            </a:r>
          </a:p>
        </p:txBody>
      </p:sp>
      <p:sp>
        <p:nvSpPr>
          <p:cNvPr id="5" name="Llamada con línea 3 (borde y barra de énfasis) 4"/>
          <p:cNvSpPr/>
          <p:nvPr/>
        </p:nvSpPr>
        <p:spPr>
          <a:xfrm>
            <a:off x="3243263" y="3340100"/>
            <a:ext cx="1890712" cy="261938"/>
          </a:xfrm>
          <a:prstGeom prst="accentBorderCallout3">
            <a:avLst>
              <a:gd name="adj1" fmla="val 80898"/>
              <a:gd name="adj2" fmla="val -3629"/>
              <a:gd name="adj3" fmla="val 79113"/>
              <a:gd name="adj4" fmla="val -11831"/>
              <a:gd name="adj5" fmla="val 47145"/>
              <a:gd name="adj6" fmla="val -23935"/>
              <a:gd name="adj7" fmla="val -28440"/>
              <a:gd name="adj8" fmla="val -2448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100" b="1" dirty="0">
                <a:solidFill>
                  <a:srgbClr val="EE501E"/>
                </a:solidFill>
              </a:rPr>
              <a:t>Mutante con CMI alta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B9EEB199-E61B-4CBB-BE4B-9CF1B44D6BE6}" type="slidenum">
              <a:rPr lang="en-GB" sz="1000" smtClean="0"/>
              <a:pPr>
                <a:spcBef>
                  <a:spcPct val="0"/>
                </a:spcBef>
                <a:buFontTx/>
                <a:buNone/>
              </a:pPr>
              <a:t>6</a:t>
            </a:fld>
            <a:endParaRPr lang="en-GB" sz="1000" smtClean="0"/>
          </a:p>
        </p:txBody>
      </p:sp>
      <p:sp>
        <p:nvSpPr>
          <p:cNvPr id="21507" name="Rectangle 4"/>
          <p:cNvSpPr>
            <a:spLocks noGrp="1"/>
          </p:cNvSpPr>
          <p:nvPr>
            <p:ph type="title"/>
          </p:nvPr>
        </p:nvSpPr>
        <p:spPr>
          <a:xfrm>
            <a:off x="1835150" y="201613"/>
            <a:ext cx="6851650" cy="706437"/>
          </a:xfrm>
        </p:spPr>
        <p:txBody>
          <a:bodyPr/>
          <a:lstStyle/>
          <a:p>
            <a:pPr eaLnBrk="1" hangingPunct="1"/>
            <a:r>
              <a:rPr lang="en-GB" sz="2400" b="1" smtClean="0"/>
              <a:t>¿Cómo actúa?</a:t>
            </a:r>
          </a:p>
        </p:txBody>
      </p:sp>
      <p:graphicFrame>
        <p:nvGraphicFramePr>
          <p:cNvPr id="10" name="Marcador de Posição de Conteúdo 5"/>
          <p:cNvGraphicFramePr>
            <a:graphicFrameLocks noGrp="1"/>
          </p:cNvGraphicFramePr>
          <p:nvPr/>
        </p:nvGraphicFramePr>
        <p:xfrm>
          <a:off x="561975" y="2036763"/>
          <a:ext cx="8250238" cy="3963988"/>
        </p:xfrm>
        <a:graphic>
          <a:graphicData uri="http://schemas.openxmlformats.org/drawingml/2006/table">
            <a:tbl>
              <a:tblPr/>
              <a:tblGrid>
                <a:gridCol w="1460500"/>
                <a:gridCol w="1558925"/>
                <a:gridCol w="1558925"/>
                <a:gridCol w="1560513"/>
                <a:gridCol w="2111375"/>
              </a:tblGrid>
              <a:tr h="584200">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endParaRPr kumimoji="0" lang="pt-PT" sz="14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solidFill>
                      <a:srgbClr val="AE4845"/>
                    </a:solidFill>
                  </a:tcPr>
                </a:tc>
                <a:tc gridSpan="3">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325"/>
                        </a:spcBef>
                        <a:spcAft>
                          <a:spcPct val="0"/>
                        </a:spcAft>
                        <a:buClrTx/>
                        <a:buSzTx/>
                        <a:buFontTx/>
                        <a:buNone/>
                        <a:tabLst/>
                      </a:pPr>
                      <a:r>
                        <a:rPr kumimoji="0" lang="pt-PT"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Nivel de susceptibilidad de E. coli DIGESTIVO</a:t>
                      </a:r>
                      <a:endParaRPr kumimoji="0" lang="pt-PT" sz="14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solidFill>
                      <a:srgbClr val="AE4845"/>
                    </a:solidFill>
                  </a:tcPr>
                </a:tc>
                <a:tc hMerge="1">
                  <a:txBody>
                    <a:bodyPr/>
                    <a:lstStyle/>
                    <a:p>
                      <a:endParaRPr lang="es-ES"/>
                    </a:p>
                  </a:txBody>
                  <a:tcPr/>
                </a:tc>
                <a:tc hMerge="1">
                  <a:txBody>
                    <a:bodyPr/>
                    <a:lstStyle/>
                    <a:p>
                      <a:endParaRPr lang="es-ES"/>
                    </a:p>
                  </a:txBody>
                  <a:tcPr/>
                </a:tc>
                <a:tc rowSpan="4">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Valores objetivo PK/PD </a:t>
                      </a:r>
                      <a:endParaRPr kumimoji="0" lang="pt-PT" sz="1400" b="1" i="0" u="none" strike="noStrike" cap="none" normalizeH="0" baseline="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a:noFill/>
                    </a:lnB>
                    <a:lnTlToBr>
                      <a:noFill/>
                    </a:lnTlToBr>
                    <a:lnBlToTr>
                      <a:noFill/>
                    </a:lnBlToTr>
                    <a:solidFill>
                      <a:srgbClr val="AE4845"/>
                    </a:solidFill>
                  </a:tcPr>
                </a:tc>
              </a:tr>
              <a:tr h="1042988">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Cepas</a:t>
                      </a:r>
                      <a:endParaRPr kumimoji="0" lang="pt-PT"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Altamente susceptible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(CMI</a:t>
                      </a:r>
                      <a:r>
                        <a:rPr kumimoji="0" lang="pt-PT" sz="900" b="0" i="0" u="none" strike="noStrike" cap="none" normalizeH="0" baseline="-25000" dirty="0" smtClean="0">
                          <a:ln>
                            <a:noFill/>
                          </a:ln>
                          <a:solidFill>
                            <a:schemeClr val="tx1"/>
                          </a:solidFill>
                          <a:effectLst/>
                          <a:latin typeface="Arial" panose="020B0604020202020204" pitchFamily="34" charset="0"/>
                          <a:cs typeface="Arial" panose="020B0604020202020204" pitchFamily="34" charset="0"/>
                        </a:rPr>
                        <a:t>50</a:t>
                      </a:r>
                      <a:r>
                        <a:rPr kumimoji="0" lang="pt-P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0,026µg/ml)</a:t>
                      </a:r>
                      <a:endParaRPr kumimoji="0" lang="pt-PT"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(CMI</a:t>
                      </a:r>
                      <a:r>
                        <a:rPr kumimoji="0" lang="pt-PT" sz="900" b="0" i="0" u="none" strike="noStrike" cap="none" normalizeH="0" baseline="-25000" dirty="0" smtClean="0">
                          <a:ln>
                            <a:noFill/>
                          </a:ln>
                          <a:solidFill>
                            <a:schemeClr val="tx1"/>
                          </a:solidFill>
                          <a:effectLst/>
                          <a:latin typeface="Arial" panose="020B0604020202020204" pitchFamily="34" charset="0"/>
                          <a:cs typeface="Arial" panose="020B0604020202020204" pitchFamily="34" charset="0"/>
                        </a:rPr>
                        <a:t>90</a:t>
                      </a:r>
                      <a:r>
                        <a:rPr kumimoji="0" lang="pt-PT" sz="9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0,455µg/ml)</a:t>
                      </a:r>
                      <a:endParaRPr kumimoji="0" lang="pt-PT"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Barrera de susceptibilidad</a:t>
                      </a:r>
                      <a:endParaRPr kumimoji="0" lang="pt-PT"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vMerge="1">
                  <a:txBody>
                    <a:bodyPr/>
                    <a:lstStyle/>
                    <a:p>
                      <a:endParaRPr lang="es-ES"/>
                    </a:p>
                  </a:txBody>
                  <a:tcPr/>
                </a:tc>
              </a:tr>
              <a:tr h="584200">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CMI (µg/mL)</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pt-P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0,03</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0,5</a:t>
                      </a:r>
                      <a:endParaRPr kumimoji="0" lang="pt-PT"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a:t>
                      </a:r>
                      <a:endParaRPr kumimoji="0" lang="pt-PT"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vMerge="1">
                  <a:txBody>
                    <a:bodyPr/>
                    <a:lstStyle/>
                    <a:p>
                      <a:endParaRPr lang="es-ES"/>
                    </a:p>
                  </a:txBody>
                  <a:tcPr/>
                </a:tc>
              </a:tr>
              <a:tr h="584200">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CPM (µg/mL)</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pt-P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0,125 (4xCMI)</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(2xCMI)</a:t>
                      </a:r>
                      <a:endParaRPr kumimoji="0" lang="pt-PT"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 (2xCMI)</a:t>
                      </a:r>
                      <a:endParaRPr kumimoji="0" lang="pt-PT"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vMerge="1">
                  <a:txBody>
                    <a:bodyPr/>
                    <a:lstStyle/>
                    <a:p>
                      <a:endParaRPr lang="es-ES"/>
                    </a:p>
                  </a:txBody>
                  <a:tcPr/>
                </a:tc>
              </a:tr>
              <a:tr h="584200">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AUC</a:t>
                      </a:r>
                      <a:r>
                        <a:rPr kumimoji="0" lang="pt-PT" sz="1400" b="1" i="0" u="none" strike="noStrike" cap="none" normalizeH="0" baseline="-25000" smtClean="0">
                          <a:ln>
                            <a:noFill/>
                          </a:ln>
                          <a:solidFill>
                            <a:schemeClr val="tx1"/>
                          </a:solidFill>
                          <a:effectLst/>
                          <a:latin typeface="Arial" panose="020B0604020202020204" pitchFamily="34" charset="0"/>
                          <a:cs typeface="Arial" panose="020B0604020202020204" pitchFamily="34" charset="0"/>
                        </a:rPr>
                        <a:t>0-24</a:t>
                      </a: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/CMI (h)</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2621</a:t>
                      </a:r>
                      <a:endParaRPr kumimoji="0" lang="pt-PT"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157</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78,6</a:t>
                      </a:r>
                      <a:endParaRPr kumimoji="0" lang="pt-PT"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ts val="88"/>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≥125 a 250 para eficacia </a:t>
                      </a:r>
                      <a:r>
                        <a:rPr kumimoji="0" lang="pt-PT" sz="1200" b="1" i="0" u="none" strike="noStrike" cap="none" normalizeH="0" baseline="30000" dirty="0" smtClean="0">
                          <a:ln>
                            <a:noFill/>
                          </a:ln>
                          <a:solidFill>
                            <a:schemeClr val="tx1"/>
                          </a:solidFill>
                          <a:effectLst/>
                          <a:latin typeface="Arial" panose="020B0604020202020204" pitchFamily="34" charset="0"/>
                          <a:cs typeface="Arial" panose="020B0604020202020204" pitchFamily="34" charset="0"/>
                        </a:rPr>
                        <a:t>(1)</a:t>
                      </a:r>
                      <a:endParaRPr kumimoji="0" lang="pt-PT" sz="1200" b="1"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a:noFill/>
                    </a:lnT>
                    <a:lnB w="50800" cap="flat" cmpd="dbl" algn="ctr">
                      <a:solidFill>
                        <a:srgbClr val="AE4845"/>
                      </a:solidFill>
                      <a:prstDash val="solid"/>
                      <a:round/>
                      <a:headEnd type="none" w="med" len="med"/>
                      <a:tailEnd type="none" w="med" len="med"/>
                    </a:lnB>
                    <a:lnTlToBr>
                      <a:noFill/>
                    </a:lnTlToBr>
                    <a:lnBlToTr>
                      <a:noFill/>
                    </a:lnBlToTr>
                    <a:noFill/>
                  </a:tcPr>
                </a:tc>
              </a:tr>
              <a:tr h="584200">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AUC</a:t>
                      </a:r>
                      <a:r>
                        <a:rPr kumimoji="0" lang="pt-PT" sz="1400" b="1" i="0" u="none" strike="noStrike" cap="none" normalizeH="0" baseline="-25000" smtClean="0">
                          <a:ln>
                            <a:noFill/>
                          </a:ln>
                          <a:solidFill>
                            <a:schemeClr val="tx1"/>
                          </a:solidFill>
                          <a:effectLst/>
                          <a:latin typeface="Arial" panose="020B0604020202020204" pitchFamily="34" charset="0"/>
                          <a:cs typeface="Arial" panose="020B0604020202020204" pitchFamily="34" charset="0"/>
                        </a:rPr>
                        <a:t>0-24</a:t>
                      </a: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/CPM (h)</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629</a:t>
                      </a:r>
                      <a:endParaRPr kumimoji="0" lang="pt-PT"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78,6</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39,3</a:t>
                      </a:r>
                      <a:endParaRPr kumimoji="0" lang="pt-PT"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pt-PT"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 a 70 para prevención de resistencias </a:t>
                      </a:r>
                      <a:r>
                        <a:rPr kumimoji="0" lang="pt-PT" sz="1200" b="1" i="0" u="none" strike="noStrike" cap="none" normalizeH="0" baseline="30000" dirty="0" smtClean="0">
                          <a:ln>
                            <a:noFill/>
                          </a:ln>
                          <a:solidFill>
                            <a:schemeClr val="tx1"/>
                          </a:solidFill>
                          <a:effectLst/>
                          <a:latin typeface="Arial" panose="020B0604020202020204" pitchFamily="34" charset="0"/>
                          <a:cs typeface="Arial" panose="020B0604020202020204" pitchFamily="34" charset="0"/>
                        </a:rPr>
                        <a:t>(2)</a:t>
                      </a:r>
                      <a:endParaRPr kumimoji="0" lang="pt-PT" sz="1200" b="1"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r>
            </a:tbl>
          </a:graphicData>
        </a:graphic>
      </p:graphicFrame>
      <p:sp>
        <p:nvSpPr>
          <p:cNvPr id="21547" name="Rectângulo 4"/>
          <p:cNvSpPr>
            <a:spLocks noChangeArrowheads="1"/>
          </p:cNvSpPr>
          <p:nvPr/>
        </p:nvSpPr>
        <p:spPr bwMode="auto">
          <a:xfrm>
            <a:off x="481013" y="5957888"/>
            <a:ext cx="207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pt-PT" sz="1200">
                <a:solidFill>
                  <a:schemeClr val="tx1"/>
                </a:solidFill>
                <a:latin typeface="ITC Flora Std"/>
              </a:rPr>
              <a:t>1)Toutain 2002; 2)Zhao 2008</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07D15D26-5081-4D59-B4C0-6BB1429603A1}" type="slidenum">
              <a:rPr lang="en-GB" sz="1000" smtClean="0"/>
              <a:pPr>
                <a:spcBef>
                  <a:spcPct val="0"/>
                </a:spcBef>
                <a:buFontTx/>
                <a:buNone/>
              </a:pPr>
              <a:t>7</a:t>
            </a:fld>
            <a:endParaRPr lang="en-GB" sz="1000" smtClean="0"/>
          </a:p>
        </p:txBody>
      </p:sp>
      <p:graphicFrame>
        <p:nvGraphicFramePr>
          <p:cNvPr id="10" name="Marcador de Posição de Conteúdo 5"/>
          <p:cNvGraphicFramePr>
            <a:graphicFrameLocks noGrp="1"/>
          </p:cNvGraphicFramePr>
          <p:nvPr/>
        </p:nvGraphicFramePr>
        <p:xfrm>
          <a:off x="893763" y="1577975"/>
          <a:ext cx="7659687" cy="4286250"/>
        </p:xfrm>
        <a:graphic>
          <a:graphicData uri="http://schemas.openxmlformats.org/drawingml/2006/table">
            <a:tbl>
              <a:tblPr/>
              <a:tblGrid>
                <a:gridCol w="1355725"/>
                <a:gridCol w="1447800"/>
                <a:gridCol w="1447800"/>
                <a:gridCol w="1449387"/>
                <a:gridCol w="1958975"/>
              </a:tblGrid>
              <a:tr h="631825">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endParaRPr kumimoji="0" lang="pt-PT" sz="14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solidFill>
                      <a:srgbClr val="AE4845"/>
                    </a:solidFill>
                  </a:tcPr>
                </a:tc>
                <a:tc gridSpan="3">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325"/>
                        </a:spcBef>
                        <a:spcAft>
                          <a:spcPct val="0"/>
                        </a:spcAft>
                        <a:buClrTx/>
                        <a:buSzTx/>
                        <a:buFontTx/>
                        <a:buNone/>
                        <a:tabLst/>
                      </a:pPr>
                      <a:r>
                        <a:rPr kumimoji="0" lang="pt-PT" sz="14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Nivel de susceptibilidad de </a:t>
                      </a:r>
                      <a:r>
                        <a:rPr kumimoji="0" lang="pt-PT" sz="1400" b="1" i="1" u="none" strike="noStrike" cap="none" normalizeH="0" baseline="0" smtClean="0">
                          <a:ln>
                            <a:noFill/>
                          </a:ln>
                          <a:solidFill>
                            <a:schemeClr val="bg1"/>
                          </a:solidFill>
                          <a:effectLst/>
                          <a:latin typeface="Arial" panose="020B0604020202020204" pitchFamily="34" charset="0"/>
                          <a:cs typeface="Arial" panose="020B0604020202020204" pitchFamily="34" charset="0"/>
                        </a:rPr>
                        <a:t>P. multocida</a:t>
                      </a:r>
                      <a:endParaRPr kumimoji="0" lang="pt-PT" sz="1400" b="1" i="1" u="none" strike="noStrike" cap="none" normalizeH="0" baseline="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solidFill>
                      <a:srgbClr val="AE4845"/>
                    </a:solidFill>
                  </a:tcPr>
                </a:tc>
                <a:tc hMerge="1">
                  <a:txBody>
                    <a:bodyPr/>
                    <a:lstStyle/>
                    <a:p>
                      <a:endParaRPr lang="es-ES"/>
                    </a:p>
                  </a:txBody>
                  <a:tcPr/>
                </a:tc>
                <a:tc hMerge="1">
                  <a:txBody>
                    <a:bodyPr/>
                    <a:lstStyle/>
                    <a:p>
                      <a:endParaRPr lang="es-ES"/>
                    </a:p>
                  </a:txBody>
                  <a:tcPr/>
                </a:tc>
                <a:tc rowSpan="4">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Valores objetivo PK/PD </a:t>
                      </a:r>
                      <a:endParaRPr kumimoji="0" lang="pt-PT" sz="14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a:noFill/>
                    </a:lnB>
                    <a:lnTlToBr>
                      <a:noFill/>
                    </a:lnTlToBr>
                    <a:lnBlToTr>
                      <a:noFill/>
                    </a:lnBlToTr>
                    <a:solidFill>
                      <a:srgbClr val="AE4845"/>
                    </a:solidFill>
                  </a:tcPr>
                </a:tc>
              </a:tr>
              <a:tr h="1127125">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Cepas</a:t>
                      </a:r>
                      <a:endParaRPr kumimoji="0" lang="pt-PT"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anose="020B0604020202020204" pitchFamily="34" charset="0"/>
                          <a:ea typeface="Arial MT"/>
                          <a:cs typeface="Arial MT"/>
                        </a:rPr>
                        <a:t>Altamente susceptibles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smtClean="0">
                          <a:ln>
                            <a:noFill/>
                          </a:ln>
                          <a:solidFill>
                            <a:schemeClr val="tx1"/>
                          </a:solidFill>
                          <a:effectLst/>
                          <a:latin typeface="Arial" panose="020B0604020202020204" pitchFamily="34" charset="0"/>
                          <a:ea typeface="Arial MT"/>
                          <a:cs typeface="Arial MT"/>
                        </a:rPr>
                        <a:t>(CMI</a:t>
                      </a:r>
                      <a:r>
                        <a:rPr kumimoji="0" lang="pt-PT" sz="900" b="0" i="0" u="none" strike="noStrike" cap="none" normalizeH="0" baseline="-25000" dirty="0" smtClean="0">
                          <a:ln>
                            <a:noFill/>
                          </a:ln>
                          <a:solidFill>
                            <a:schemeClr val="tx1"/>
                          </a:solidFill>
                          <a:effectLst/>
                          <a:latin typeface="Arial" panose="020B0604020202020204" pitchFamily="34" charset="0"/>
                          <a:ea typeface="Arial MT"/>
                          <a:cs typeface="Arial MT"/>
                        </a:rPr>
                        <a:t>50</a:t>
                      </a:r>
                      <a:r>
                        <a:rPr kumimoji="0" lang="pt-PT" sz="900" b="0" i="0" u="none" strike="noStrike" cap="none" normalizeH="0" baseline="0" dirty="0" smtClean="0">
                          <a:ln>
                            <a:noFill/>
                          </a:ln>
                          <a:solidFill>
                            <a:schemeClr val="tx1"/>
                          </a:solidFill>
                          <a:effectLst/>
                          <a:latin typeface="Arial" panose="020B0604020202020204" pitchFamily="34" charset="0"/>
                          <a:ea typeface="Arial MT"/>
                          <a:cs typeface="Arial MT"/>
                        </a:rPr>
                        <a:t>&lt; 0,020µg/ml)</a:t>
                      </a:r>
                      <a:endParaRPr kumimoji="0" lang="pt-PT" sz="9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Media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anose="020B0604020202020204" pitchFamily="34" charset="0"/>
                          <a:ea typeface="Arial MT"/>
                          <a:cs typeface="Arial MT"/>
                        </a:rPr>
                        <a:t>(CMI</a:t>
                      </a:r>
                      <a:r>
                        <a:rPr kumimoji="0" lang="en-GB" sz="900" b="0" i="0" u="none" strike="noStrike" cap="none" normalizeH="0" baseline="-25000" smtClean="0">
                          <a:ln>
                            <a:noFill/>
                          </a:ln>
                          <a:solidFill>
                            <a:schemeClr val="tx1"/>
                          </a:solidFill>
                          <a:effectLst/>
                          <a:latin typeface="Arial" panose="020B0604020202020204" pitchFamily="34" charset="0"/>
                          <a:ea typeface="Arial MT"/>
                          <a:cs typeface="Arial MT"/>
                        </a:rPr>
                        <a:t>90</a:t>
                      </a:r>
                      <a:r>
                        <a:rPr kumimoji="0" lang="en-GB" sz="900" b="0" i="0" u="none" strike="noStrike" cap="none" normalizeH="0" baseline="0" smtClean="0">
                          <a:ln>
                            <a:noFill/>
                          </a:ln>
                          <a:solidFill>
                            <a:schemeClr val="tx1"/>
                          </a:solidFill>
                          <a:effectLst/>
                          <a:latin typeface="Arial" panose="020B0604020202020204" pitchFamily="34" charset="0"/>
                          <a:ea typeface="Arial MT"/>
                          <a:cs typeface="Arial MT"/>
                        </a:rPr>
                        <a:t>&lt; 0,108µg/ml)</a:t>
                      </a:r>
                      <a:endParaRPr kumimoji="0" lang="pt-PT" sz="9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Barrera de susceptibilidad</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vMerge="1">
                  <a:txBody>
                    <a:bodyPr/>
                    <a:lstStyle/>
                    <a:p>
                      <a:endParaRPr lang="es-ES"/>
                    </a:p>
                  </a:txBody>
                  <a:tcPr/>
                </a:tc>
              </a:tr>
              <a:tr h="631825">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CMI (µg/mL)</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0,03</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0,125</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0,25</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vMerge="1">
                  <a:txBody>
                    <a:bodyPr/>
                    <a:lstStyle/>
                    <a:p>
                      <a:endParaRPr lang="es-ES"/>
                    </a:p>
                  </a:txBody>
                  <a:tcPr/>
                </a:tc>
              </a:tr>
              <a:tr h="631825">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CPM (µg/mL)</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0,25 (8xCMI)</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0,5 (2-4xCMI)</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ts val="225"/>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1 (2-4xCMI)</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vMerge="1">
                  <a:txBody>
                    <a:bodyPr/>
                    <a:lstStyle/>
                    <a:p>
                      <a:endParaRPr lang="es-ES"/>
                    </a:p>
                  </a:txBody>
                  <a:tcPr/>
                </a:tc>
              </a:tr>
              <a:tr h="631825">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AUC</a:t>
                      </a:r>
                      <a:r>
                        <a:rPr kumimoji="0" lang="pt-PT" sz="1400" b="1" i="0" u="none" strike="noStrike" cap="none" normalizeH="0" baseline="-25000" smtClean="0">
                          <a:ln>
                            <a:noFill/>
                          </a:ln>
                          <a:solidFill>
                            <a:schemeClr val="tx1"/>
                          </a:solidFill>
                          <a:effectLst/>
                          <a:latin typeface="Arial" panose="020B0604020202020204" pitchFamily="34" charset="0"/>
                          <a:cs typeface="Arial" panose="020B0604020202020204" pitchFamily="34" charset="0"/>
                        </a:rPr>
                        <a:t>0-24</a:t>
                      </a: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/CMI (h)</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3760</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902</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panose="020B0604020202020204" pitchFamily="34" charset="0"/>
                          <a:ea typeface="Arial MT"/>
                          <a:cs typeface="Arial MT"/>
                        </a:rPr>
                        <a:t>451</a:t>
                      </a:r>
                      <a:endParaRPr kumimoji="0" lang="pt-PT"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6350" cap="flat" cmpd="sng" algn="ctr">
                      <a:solidFill>
                        <a:srgbClr val="AE4845"/>
                      </a:solidFill>
                      <a:prstDash val="solid"/>
                      <a:miter lim="800000"/>
                      <a:headEnd type="none" w="med" len="med"/>
                      <a:tailEnd type="none" w="med" len="med"/>
                    </a:lnT>
                    <a:lnB w="50800" cap="flat" cmpd="dbl" algn="ctr">
                      <a:solidFill>
                        <a:srgbClr val="AE4845"/>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ts val="88"/>
                        </a:spcBef>
                        <a:spcAft>
                          <a:spcPct val="0"/>
                        </a:spcAft>
                        <a:buClrTx/>
                        <a:buSzTx/>
                        <a:buFontTx/>
                        <a:buNone/>
                        <a:tabLst/>
                      </a:pPr>
                      <a:r>
                        <a:rPr kumimoji="0" lang="pt-PT"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≥125 a 250 para eficacia </a:t>
                      </a:r>
                      <a:r>
                        <a:rPr kumimoji="0" lang="pt-PT" sz="1200" b="1" i="0" u="none" strike="noStrike" cap="none" normalizeH="0" baseline="30000" smtClean="0">
                          <a:ln>
                            <a:noFill/>
                          </a:ln>
                          <a:solidFill>
                            <a:schemeClr val="tx1"/>
                          </a:solidFill>
                          <a:effectLst/>
                          <a:latin typeface="Arial" panose="020B0604020202020204" pitchFamily="34" charset="0"/>
                          <a:cs typeface="Arial" panose="020B0604020202020204" pitchFamily="34" charset="0"/>
                        </a:rPr>
                        <a:t>(1)</a:t>
                      </a:r>
                      <a:endParaRPr kumimoji="0" lang="pt-PT" sz="1200" b="1"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a:noFill/>
                    </a:lnT>
                    <a:lnB w="50800" cap="flat" cmpd="dbl" algn="ctr">
                      <a:solidFill>
                        <a:srgbClr val="AE4845"/>
                      </a:solidFill>
                      <a:prstDash val="solid"/>
                      <a:round/>
                      <a:headEnd type="none" w="med" len="med"/>
                      <a:tailEnd type="none" w="med" len="med"/>
                    </a:lnB>
                    <a:lnTlToBr>
                      <a:noFill/>
                    </a:lnTlToBr>
                    <a:lnBlToTr>
                      <a:noFill/>
                    </a:lnBlToTr>
                    <a:noFill/>
                  </a:tcPr>
                </a:tc>
              </a:tr>
              <a:tr h="631825">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AUC</a:t>
                      </a:r>
                      <a:r>
                        <a:rPr kumimoji="0" lang="pt-PT" sz="1400" b="1" i="0" u="none" strike="noStrike" cap="none" normalizeH="0" baseline="-25000" smtClean="0">
                          <a:ln>
                            <a:noFill/>
                          </a:ln>
                          <a:solidFill>
                            <a:schemeClr val="tx1"/>
                          </a:solidFill>
                          <a:effectLst/>
                          <a:latin typeface="Arial" panose="020B0604020202020204" pitchFamily="34" charset="0"/>
                          <a:cs typeface="Arial" panose="020B0604020202020204" pitchFamily="34" charset="0"/>
                        </a:rPr>
                        <a:t>0-24</a:t>
                      </a:r>
                      <a:r>
                        <a:rPr kumimoji="0" lang="pt-PT"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/CPM (h)</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anose="020B0604020202020204" pitchFamily="34" charset="0"/>
                          <a:ea typeface="Arial MT"/>
                          <a:cs typeface="Arial MT"/>
                        </a:rPr>
                        <a:t>451</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anose="020B0604020202020204" pitchFamily="34" charset="0"/>
                          <a:ea typeface="Arial MT"/>
                          <a:cs typeface="Arial MT"/>
                        </a:rPr>
                        <a:t>226</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anose="020B0604020202020204" pitchFamily="34" charset="0"/>
                          <a:ea typeface="Arial MT"/>
                          <a:cs typeface="Arial MT"/>
                        </a:rPr>
                        <a:t>112,8</a:t>
                      </a:r>
                      <a:endParaRPr kumimoji="0" lang="pt-PT" sz="14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c>
                  <a:txBody>
                    <a:bodyPr/>
                    <a:lstStyle>
                      <a:lvl1pPr>
                        <a:spcBef>
                          <a:spcPct val="20000"/>
                        </a:spcBef>
                        <a:defRPr sz="2000" b="1">
                          <a:solidFill>
                            <a:srgbClr val="376092"/>
                          </a:solidFill>
                          <a:latin typeface="Arial" panose="020B0604020202020204" pitchFamily="34" charset="0"/>
                          <a:cs typeface="Arial" panose="020B0604020202020204" pitchFamily="34" charset="0"/>
                        </a:defRPr>
                      </a:lvl1pPr>
                      <a:lvl2pPr marL="742950" indent="-285750">
                        <a:spcBef>
                          <a:spcPct val="20000"/>
                        </a:spcBef>
                        <a:defRPr b="1">
                          <a:solidFill>
                            <a:srgbClr val="7F7F7F"/>
                          </a:solidFill>
                          <a:latin typeface="Arial" panose="020B0604020202020204" pitchFamily="34" charset="0"/>
                          <a:cs typeface="Arial" panose="020B0604020202020204" pitchFamily="34" charset="0"/>
                        </a:defRPr>
                      </a:lvl2pPr>
                      <a:lvl3pPr marL="1143000" indent="-228600">
                        <a:spcBef>
                          <a:spcPct val="20000"/>
                        </a:spcBef>
                        <a:defRPr>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defRPr sz="14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3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pt-PT"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 a 70 para prevençión de resistencias </a:t>
                      </a:r>
                      <a:r>
                        <a:rPr kumimoji="0" lang="pt-PT" sz="1200" b="1" i="0" u="none" strike="noStrike" cap="none" normalizeH="0" baseline="30000" smtClean="0">
                          <a:ln>
                            <a:noFill/>
                          </a:ln>
                          <a:solidFill>
                            <a:schemeClr val="tx1"/>
                          </a:solidFill>
                          <a:effectLst/>
                          <a:latin typeface="Arial" panose="020B0604020202020204" pitchFamily="34" charset="0"/>
                          <a:cs typeface="Arial" panose="020B0604020202020204" pitchFamily="34" charset="0"/>
                        </a:rPr>
                        <a:t>(2)</a:t>
                      </a:r>
                      <a:endParaRPr kumimoji="0" lang="pt-PT" sz="1200" b="1"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6350" cap="flat" cmpd="sng" algn="ctr">
                      <a:solidFill>
                        <a:srgbClr val="AE4845"/>
                      </a:solidFill>
                      <a:prstDash val="solid"/>
                      <a:miter lim="800000"/>
                      <a:headEnd type="none" w="med" len="med"/>
                      <a:tailEnd type="none" w="med" len="med"/>
                    </a:lnL>
                    <a:lnR w="6350" cap="flat" cmpd="sng" algn="ctr">
                      <a:solidFill>
                        <a:srgbClr val="AE4845"/>
                      </a:solidFill>
                      <a:prstDash val="solid"/>
                      <a:miter lim="800000"/>
                      <a:headEnd type="none" w="med" len="med"/>
                      <a:tailEnd type="none" w="med" len="med"/>
                    </a:lnR>
                    <a:lnT w="50800" cap="flat" cmpd="dbl" algn="ctr">
                      <a:solidFill>
                        <a:srgbClr val="AE4845"/>
                      </a:solidFill>
                      <a:prstDash val="solid"/>
                      <a:round/>
                      <a:headEnd type="none" w="med" len="med"/>
                      <a:tailEnd type="none" w="med" len="med"/>
                    </a:lnT>
                    <a:lnB w="6350" cap="flat" cmpd="sng" algn="ctr">
                      <a:solidFill>
                        <a:srgbClr val="AE4845"/>
                      </a:solidFill>
                      <a:prstDash val="solid"/>
                      <a:miter lim="800000"/>
                      <a:headEnd type="none" w="med" len="med"/>
                      <a:tailEnd type="none" w="med" len="med"/>
                    </a:lnB>
                    <a:lnTlToBr>
                      <a:noFill/>
                    </a:lnTlToBr>
                    <a:lnBlToTr>
                      <a:noFill/>
                    </a:lnBlToTr>
                    <a:noFill/>
                  </a:tcPr>
                </a:tc>
              </a:tr>
            </a:tbl>
          </a:graphicData>
        </a:graphic>
      </p:graphicFrame>
      <p:sp>
        <p:nvSpPr>
          <p:cNvPr id="22570" name="Rectângulo 4"/>
          <p:cNvSpPr>
            <a:spLocks noChangeArrowheads="1"/>
          </p:cNvSpPr>
          <p:nvPr/>
        </p:nvSpPr>
        <p:spPr bwMode="auto">
          <a:xfrm>
            <a:off x="800100" y="5857875"/>
            <a:ext cx="207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pt-PT" sz="1200">
                <a:solidFill>
                  <a:schemeClr val="tx1"/>
                </a:solidFill>
                <a:latin typeface="ITC Flora Std"/>
              </a:rPr>
              <a:t>1)Toutain 2002; 2)Zhao 2008</a:t>
            </a:r>
          </a:p>
        </p:txBody>
      </p:sp>
      <p:sp>
        <p:nvSpPr>
          <p:cNvPr id="22571" name="Rectangle 4"/>
          <p:cNvSpPr>
            <a:spLocks noGrp="1"/>
          </p:cNvSpPr>
          <p:nvPr>
            <p:ph type="title"/>
          </p:nvPr>
        </p:nvSpPr>
        <p:spPr>
          <a:xfrm>
            <a:off x="1835150" y="201613"/>
            <a:ext cx="6851650" cy="706437"/>
          </a:xfrm>
        </p:spPr>
        <p:txBody>
          <a:bodyPr/>
          <a:lstStyle/>
          <a:p>
            <a:pPr eaLnBrk="1" hangingPunct="1"/>
            <a:r>
              <a:rPr lang="en-GB" sz="2400" b="1" smtClean="0"/>
              <a:t>¿Cómo actúa?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E3F46FF4-DE19-4961-9560-A8AB7A8C8B88}" type="slidenum">
              <a:rPr lang="en-GB" sz="1000" smtClean="0"/>
              <a:pPr>
                <a:spcBef>
                  <a:spcPct val="0"/>
                </a:spcBef>
                <a:buFontTx/>
                <a:buNone/>
              </a:pPr>
              <a:t>8</a:t>
            </a:fld>
            <a:endParaRPr lang="en-GB" sz="1000" smtClean="0"/>
          </a:p>
        </p:txBody>
      </p:sp>
      <p:sp>
        <p:nvSpPr>
          <p:cNvPr id="12" name="Rectângulo 4"/>
          <p:cNvSpPr>
            <a:spLocks noChangeArrowheads="1"/>
          </p:cNvSpPr>
          <p:nvPr/>
        </p:nvSpPr>
        <p:spPr bwMode="auto">
          <a:xfrm>
            <a:off x="800100" y="5857875"/>
            <a:ext cx="207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4"/>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5"/>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pt-PT" sz="1200">
                <a:solidFill>
                  <a:schemeClr val="tx1"/>
                </a:solidFill>
                <a:latin typeface="ITC Flora Std"/>
              </a:rPr>
              <a:t>1)Toutain 2002; 2)Zhao 2008</a:t>
            </a:r>
          </a:p>
        </p:txBody>
      </p:sp>
      <p:sp>
        <p:nvSpPr>
          <p:cNvPr id="24580" name="Rectangle 4"/>
          <p:cNvSpPr>
            <a:spLocks noGrp="1"/>
          </p:cNvSpPr>
          <p:nvPr>
            <p:ph type="title"/>
          </p:nvPr>
        </p:nvSpPr>
        <p:spPr>
          <a:xfrm>
            <a:off x="1835150" y="201613"/>
            <a:ext cx="6851650" cy="706437"/>
          </a:xfrm>
        </p:spPr>
        <p:txBody>
          <a:bodyPr/>
          <a:lstStyle/>
          <a:p>
            <a:pPr eaLnBrk="1" hangingPunct="1"/>
            <a:r>
              <a:rPr lang="en-GB" sz="2400" b="1" smtClean="0"/>
              <a:t>¿Cómo actúa?</a:t>
            </a:r>
          </a:p>
        </p:txBody>
      </p:sp>
      <p:graphicFrame>
        <p:nvGraphicFramePr>
          <p:cNvPr id="2" name="Tabla 1"/>
          <p:cNvGraphicFramePr>
            <a:graphicFrameLocks noGrp="1"/>
          </p:cNvGraphicFramePr>
          <p:nvPr/>
        </p:nvGraphicFramePr>
        <p:xfrm>
          <a:off x="1735138" y="1473200"/>
          <a:ext cx="5921375" cy="4119564"/>
        </p:xfrm>
        <a:graphic>
          <a:graphicData uri="http://schemas.openxmlformats.org/drawingml/2006/table">
            <a:tbl>
              <a:tblPr>
                <a:tableStyleId>{5C22544A-7EE6-4342-B048-85BDC9FD1C3A}</a:tableStyleId>
              </a:tblPr>
              <a:tblGrid>
                <a:gridCol w="2228043"/>
                <a:gridCol w="1906883"/>
                <a:gridCol w="1786449"/>
              </a:tblGrid>
              <a:tr h="457274">
                <a:tc gridSpan="3">
                  <a:txBody>
                    <a:bodyPr/>
                    <a:lstStyle/>
                    <a:p>
                      <a:pPr algn="ctr" rtl="0" fontAlgn="ctr"/>
                      <a:r>
                        <a:rPr lang="es-ES" sz="1400" b="1" u="none" strike="noStrike" dirty="0">
                          <a:solidFill>
                            <a:schemeClr val="bg1"/>
                          </a:solidFill>
                          <a:effectLst/>
                          <a:latin typeface="+mn-lt"/>
                        </a:rPr>
                        <a:t>Nivel de </a:t>
                      </a:r>
                      <a:r>
                        <a:rPr lang="es-ES" sz="1400" b="1" u="none" strike="noStrike" dirty="0" smtClean="0">
                          <a:solidFill>
                            <a:schemeClr val="bg1"/>
                          </a:solidFill>
                          <a:effectLst/>
                          <a:latin typeface="+mn-lt"/>
                        </a:rPr>
                        <a:t>susceptibilidad </a:t>
                      </a:r>
                      <a:r>
                        <a:rPr lang="es-ES" sz="1400" b="1" u="none" strike="noStrike" dirty="0">
                          <a:solidFill>
                            <a:schemeClr val="bg1"/>
                          </a:solidFill>
                          <a:effectLst/>
                          <a:latin typeface="+mn-lt"/>
                        </a:rPr>
                        <a:t>E. </a:t>
                      </a:r>
                      <a:r>
                        <a:rPr lang="es-ES" sz="1400" b="1" u="none" strike="noStrike" dirty="0" err="1">
                          <a:solidFill>
                            <a:schemeClr val="bg1"/>
                          </a:solidFill>
                          <a:effectLst/>
                          <a:latin typeface="+mn-lt"/>
                        </a:rPr>
                        <a:t>coli</a:t>
                      </a:r>
                      <a:r>
                        <a:rPr lang="es-ES" sz="1400" b="1" u="none" strike="noStrike" dirty="0">
                          <a:solidFill>
                            <a:schemeClr val="bg1"/>
                          </a:solidFill>
                          <a:effectLst/>
                          <a:latin typeface="+mn-lt"/>
                        </a:rPr>
                        <a:t> MMA</a:t>
                      </a:r>
                      <a:endParaRPr lang="es-ES" sz="1400" b="1" i="0" u="none" strike="noStrike" dirty="0">
                        <a:solidFill>
                          <a:schemeClr val="bg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4845"/>
                    </a:solidFill>
                  </a:tcPr>
                </a:tc>
                <a:tc hMerge="1">
                  <a:txBody>
                    <a:bodyPr/>
                    <a:lstStyle/>
                    <a:p>
                      <a:endParaRPr lang="es-ES"/>
                    </a:p>
                  </a:txBody>
                  <a:tcPr/>
                </a:tc>
                <a:tc hMerge="1">
                  <a:txBody>
                    <a:bodyPr/>
                    <a:lstStyle/>
                    <a:p>
                      <a:endParaRPr lang="es-ES"/>
                    </a:p>
                  </a:txBody>
                  <a:tcPr/>
                </a:tc>
              </a:tr>
              <a:tr h="213394">
                <a:tc>
                  <a:txBody>
                    <a:bodyPr/>
                    <a:lstStyle/>
                    <a:p>
                      <a:pPr algn="ctr" rtl="0" fontAlgn="ctr"/>
                      <a:r>
                        <a:rPr lang="es-ES" sz="1400" b="1" u="none" strike="noStrike" dirty="0">
                          <a:solidFill>
                            <a:schemeClr val="bg1"/>
                          </a:solidFill>
                          <a:effectLst/>
                          <a:latin typeface="+mn-lt"/>
                        </a:rPr>
                        <a:t> </a:t>
                      </a:r>
                      <a:endParaRPr lang="es-ES" sz="1400" b="1" i="0" u="none" strike="noStrike" dirty="0">
                        <a:solidFill>
                          <a:schemeClr val="bg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4845"/>
                    </a:solidFill>
                  </a:tcPr>
                </a:tc>
                <a:tc rowSpan="2">
                  <a:txBody>
                    <a:bodyPr/>
                    <a:lstStyle/>
                    <a:p>
                      <a:pPr algn="ctr" rtl="0" fontAlgn="ctr"/>
                      <a:r>
                        <a:rPr lang="es-ES" sz="1400" b="1" u="none" strike="noStrike" dirty="0">
                          <a:solidFill>
                            <a:schemeClr val="bg1"/>
                          </a:solidFill>
                          <a:effectLst/>
                          <a:latin typeface="+mn-lt"/>
                        </a:rPr>
                        <a:t>MIC</a:t>
                      </a:r>
                      <a:r>
                        <a:rPr lang="es-ES" sz="1400" b="1" u="none" strike="noStrike" baseline="-25000" dirty="0">
                          <a:solidFill>
                            <a:schemeClr val="bg1"/>
                          </a:solidFill>
                          <a:effectLst/>
                          <a:latin typeface="+mn-lt"/>
                        </a:rPr>
                        <a:t>90</a:t>
                      </a:r>
                      <a:endParaRPr lang="es-ES" sz="1400" b="1" i="0" u="none" strike="noStrike" dirty="0">
                        <a:solidFill>
                          <a:schemeClr val="bg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4845"/>
                    </a:solidFill>
                  </a:tcPr>
                </a:tc>
                <a:tc rowSpan="4">
                  <a:txBody>
                    <a:bodyPr/>
                    <a:lstStyle/>
                    <a:p>
                      <a:pPr marL="0" algn="ctr" defTabSz="914400" rtl="0" eaLnBrk="1" fontAlgn="ctr" latinLnBrk="0" hangingPunct="1"/>
                      <a:r>
                        <a:rPr lang="es-ES" sz="1400" b="1" u="none" strike="noStrike" kern="1200" dirty="0">
                          <a:solidFill>
                            <a:schemeClr val="bg1"/>
                          </a:solidFill>
                          <a:effectLst/>
                          <a:latin typeface="+mn-lt"/>
                          <a:ea typeface="+mn-ea"/>
                          <a:cs typeface="+mn-cs"/>
                        </a:rPr>
                        <a:t>VALORES OBJTIVO PK/PD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4845"/>
                    </a:solidFill>
                  </a:tcPr>
                </a:tc>
              </a:tr>
              <a:tr h="213394">
                <a:tc>
                  <a:txBody>
                    <a:bodyPr/>
                    <a:lstStyle/>
                    <a:p>
                      <a:pPr algn="ctr" rtl="0" fontAlgn="ctr"/>
                      <a:r>
                        <a:rPr lang="es-ES" sz="1400" b="1" u="none" strike="noStrike" dirty="0">
                          <a:solidFill>
                            <a:schemeClr val="bg1"/>
                          </a:solidFill>
                          <a:effectLst/>
                          <a:latin typeface="+mn-lt"/>
                        </a:rPr>
                        <a:t> </a:t>
                      </a:r>
                      <a:endParaRPr lang="es-ES" sz="1400" b="1" i="0" u="none" strike="noStrike" dirty="0">
                        <a:solidFill>
                          <a:schemeClr val="bg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E4845"/>
                    </a:solidFill>
                  </a:tcPr>
                </a:tc>
                <a:tc vMerge="1">
                  <a:txBody>
                    <a:bodyPr/>
                    <a:lstStyle/>
                    <a:p>
                      <a:endParaRPr lang="es-ES"/>
                    </a:p>
                  </a:txBody>
                  <a:tcPr/>
                </a:tc>
                <a:tc vMerge="1">
                  <a:txBody>
                    <a:bodyPr/>
                    <a:lstStyle/>
                    <a:p>
                      <a:endParaRPr lang="es-ES"/>
                    </a:p>
                  </a:txBody>
                  <a:tcPr/>
                </a:tc>
              </a:tr>
              <a:tr h="228637">
                <a:tc>
                  <a:txBody>
                    <a:bodyPr/>
                    <a:lstStyle/>
                    <a:p>
                      <a:pPr algn="ctr" fontAlgn="ctr"/>
                      <a:r>
                        <a:rPr lang="es-ES" sz="1400" b="1" u="none" strike="noStrike" dirty="0">
                          <a:effectLst/>
                          <a:latin typeface="+mn-lt"/>
                        </a:rPr>
                        <a:t>MIC (µg/</a:t>
                      </a:r>
                      <a:r>
                        <a:rPr lang="es-ES" sz="1400" b="1" u="none" strike="noStrike" dirty="0" err="1">
                          <a:effectLst/>
                          <a:latin typeface="+mn-lt"/>
                        </a:rPr>
                        <a:t>mL</a:t>
                      </a:r>
                      <a:r>
                        <a:rPr lang="es-ES" sz="1400" b="1" u="none" strike="noStrike" dirty="0">
                          <a:effectLst/>
                          <a:latin typeface="+mn-lt"/>
                        </a:rPr>
                        <a:t>)</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u="none" strike="noStrike" dirty="0">
                          <a:effectLst/>
                          <a:latin typeface="+mn-lt"/>
                        </a:rPr>
                        <a:t>0.322</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s-ES"/>
                    </a:p>
                  </a:txBody>
                  <a:tcPr/>
                </a:tc>
              </a:tr>
              <a:tr h="228637">
                <a:tc>
                  <a:txBody>
                    <a:bodyPr/>
                    <a:lstStyle/>
                    <a:p>
                      <a:pPr algn="ctr" fontAlgn="ctr"/>
                      <a:r>
                        <a:rPr lang="es-ES" sz="1400" b="1" u="none" strike="noStrike" dirty="0">
                          <a:effectLst/>
                          <a:latin typeface="+mn-lt"/>
                        </a:rPr>
                        <a:t>MPC (µg/</a:t>
                      </a:r>
                      <a:r>
                        <a:rPr lang="es-ES" sz="1400" b="1" u="none" strike="noStrike" dirty="0" err="1">
                          <a:effectLst/>
                          <a:latin typeface="+mn-lt"/>
                        </a:rPr>
                        <a:t>mL</a:t>
                      </a:r>
                      <a:r>
                        <a:rPr lang="es-ES" sz="1400" b="1" u="none" strike="noStrike" dirty="0">
                          <a:effectLst/>
                          <a:latin typeface="+mn-lt"/>
                        </a:rPr>
                        <a:t>)</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u="none" strike="noStrike" dirty="0">
                          <a:effectLst/>
                          <a:latin typeface="+mn-lt"/>
                        </a:rPr>
                        <a:t>1.288 (4xMIC)</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s-ES"/>
                    </a:p>
                  </a:txBody>
                  <a:tcPr/>
                </a:tc>
              </a:tr>
              <a:tr h="228637">
                <a:tc rowSpan="3">
                  <a:txBody>
                    <a:bodyPr/>
                    <a:lstStyle/>
                    <a:p>
                      <a:pPr algn="ctr" fontAlgn="ctr"/>
                      <a:r>
                        <a:rPr lang="es-ES" sz="1400" b="1" u="none" strike="noStrike" dirty="0">
                          <a:effectLst/>
                          <a:latin typeface="+mn-lt"/>
                        </a:rPr>
                        <a:t>AUC</a:t>
                      </a:r>
                      <a:r>
                        <a:rPr lang="es-ES" sz="1400" b="1" u="none" strike="noStrike" baseline="-25000" dirty="0">
                          <a:effectLst/>
                          <a:latin typeface="+mn-lt"/>
                        </a:rPr>
                        <a:t>0-24</a:t>
                      </a:r>
                      <a:r>
                        <a:rPr lang="es-ES" sz="1400" b="1" u="none" strike="noStrike" dirty="0">
                          <a:effectLst/>
                          <a:latin typeface="+mn-lt"/>
                        </a:rPr>
                        <a:t>/MIC (h)</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u="none" strike="noStrike" dirty="0">
                          <a:effectLst/>
                          <a:latin typeface="+mn-lt"/>
                        </a:rPr>
                        <a:t>196 : plasma</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b="1" u="none" strike="noStrike" dirty="0">
                          <a:effectLst/>
                          <a:latin typeface="+mn-lt"/>
                        </a:rPr>
                        <a:t>≥125 </a:t>
                      </a:r>
                      <a:r>
                        <a:rPr lang="es-ES" sz="1400" b="1" u="none" strike="noStrike" dirty="0" err="1">
                          <a:effectLst/>
                          <a:latin typeface="+mn-lt"/>
                        </a:rPr>
                        <a:t>to</a:t>
                      </a:r>
                      <a:r>
                        <a:rPr lang="es-ES" sz="1400" b="1" u="none" strike="noStrike" dirty="0">
                          <a:effectLst/>
                          <a:latin typeface="+mn-lt"/>
                        </a:rPr>
                        <a:t> 250</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4572">
                <a:tc vMerge="1">
                  <a:txBody>
                    <a:bodyPr/>
                    <a:lstStyle/>
                    <a:p>
                      <a:endParaRPr lang="es-ES"/>
                    </a:p>
                  </a:txBody>
                  <a:tcPr/>
                </a:tc>
                <a:tc>
                  <a:txBody>
                    <a:bodyPr/>
                    <a:lstStyle/>
                    <a:p>
                      <a:pPr algn="ctr" fontAlgn="ctr"/>
                      <a:r>
                        <a:rPr lang="es-ES" sz="1400" u="none" strike="noStrike" dirty="0">
                          <a:effectLst/>
                          <a:latin typeface="+mn-lt"/>
                        </a:rPr>
                        <a:t>327 : </a:t>
                      </a:r>
                      <a:r>
                        <a:rPr lang="es-ES" sz="1400" u="none" strike="noStrike" dirty="0" smtClean="0">
                          <a:effectLst/>
                          <a:latin typeface="+mn-lt"/>
                        </a:rPr>
                        <a:t>cuerpo</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b="1" u="none" strike="noStrike" dirty="0">
                          <a:effectLst/>
                          <a:latin typeface="+mn-lt"/>
                        </a:rPr>
                        <a:t>para eficacia (1)</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86">
                <a:tc vMerge="1">
                  <a:txBody>
                    <a:bodyPr/>
                    <a:lstStyle/>
                    <a:p>
                      <a:endParaRPr lang="es-ES"/>
                    </a:p>
                  </a:txBody>
                  <a:tcPr/>
                </a:tc>
                <a:tc>
                  <a:txBody>
                    <a:bodyPr/>
                    <a:lstStyle/>
                    <a:p>
                      <a:pPr algn="ctr" fontAlgn="ctr"/>
                      <a:r>
                        <a:rPr lang="es-ES" sz="1400" u="none" strike="noStrike" dirty="0">
                          <a:effectLst/>
                          <a:latin typeface="+mn-lt"/>
                        </a:rPr>
                        <a:t>294 : </a:t>
                      </a:r>
                      <a:r>
                        <a:rPr lang="es-ES" sz="1400" u="none" strike="noStrike" dirty="0" err="1">
                          <a:effectLst/>
                          <a:latin typeface="+mn-lt"/>
                        </a:rPr>
                        <a:t>cervix</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ES" sz="1400" b="1" u="none" strike="noStrike" dirty="0">
                          <a:effectLst/>
                          <a:latin typeface="+mn-lt"/>
                        </a:rPr>
                        <a:t> </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8637">
                <a:tc rowSpan="3">
                  <a:txBody>
                    <a:bodyPr/>
                    <a:lstStyle/>
                    <a:p>
                      <a:pPr algn="ctr" fontAlgn="ctr"/>
                      <a:r>
                        <a:rPr kumimoji="0" lang="es-ES" sz="1400" b="1" i="0" u="none" strike="noStrike" kern="1200" cap="none" normalizeH="0" baseline="0" dirty="0" err="1">
                          <a:ln>
                            <a:noFill/>
                          </a:ln>
                          <a:solidFill>
                            <a:schemeClr val="tx1"/>
                          </a:solidFill>
                          <a:effectLst/>
                          <a:latin typeface="+mn-lt"/>
                          <a:ea typeface="+mn-ea"/>
                          <a:cs typeface="Arial" panose="020B0604020202020204" pitchFamily="34" charset="0"/>
                        </a:rPr>
                        <a:t>Cmax</a:t>
                      </a:r>
                      <a:r>
                        <a:rPr kumimoji="0" lang="es-ES" sz="1400" b="1" i="0" u="none" strike="noStrike" kern="1200" cap="none" normalizeH="0" baseline="0" dirty="0">
                          <a:ln>
                            <a:noFill/>
                          </a:ln>
                          <a:solidFill>
                            <a:schemeClr val="tx1"/>
                          </a:solidFill>
                          <a:effectLst/>
                          <a:latin typeface="+mn-lt"/>
                          <a:ea typeface="+mn-ea"/>
                          <a:cs typeface="Arial" panose="020B0604020202020204" pitchFamily="34" charset="0"/>
                        </a:rPr>
                        <a:t>/MIC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u="none" strike="noStrike" dirty="0">
                          <a:effectLst/>
                          <a:latin typeface="+mn-lt"/>
                        </a:rPr>
                        <a:t>19 : plasma</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b="1" u="none" strike="noStrike" dirty="0">
                          <a:effectLst/>
                          <a:latin typeface="+mn-lt"/>
                        </a:rPr>
                        <a:t>≥8 </a:t>
                      </a:r>
                      <a:r>
                        <a:rPr lang="es-ES" sz="1400" b="1" u="none" strike="noStrike" dirty="0" err="1">
                          <a:effectLst/>
                          <a:latin typeface="+mn-lt"/>
                        </a:rPr>
                        <a:t>to</a:t>
                      </a:r>
                      <a:r>
                        <a:rPr lang="es-ES" sz="1400" b="1" u="none" strike="noStrike" dirty="0">
                          <a:effectLst/>
                          <a:latin typeface="+mn-lt"/>
                        </a:rPr>
                        <a:t> 10</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4572">
                <a:tc vMerge="1">
                  <a:txBody>
                    <a:bodyPr/>
                    <a:lstStyle/>
                    <a:p>
                      <a:endParaRPr lang="es-ES"/>
                    </a:p>
                  </a:txBody>
                  <a:tcPr/>
                </a:tc>
                <a:tc>
                  <a:txBody>
                    <a:bodyPr/>
                    <a:lstStyle/>
                    <a:p>
                      <a:pPr algn="ctr" fontAlgn="ctr"/>
                      <a:r>
                        <a:rPr lang="es-ES" sz="1400" u="none" strike="noStrike" dirty="0">
                          <a:effectLst/>
                          <a:latin typeface="+mn-lt"/>
                        </a:rPr>
                        <a:t>29 : </a:t>
                      </a:r>
                      <a:r>
                        <a:rPr lang="es-ES" sz="1400" u="none" strike="noStrike" dirty="0" smtClean="0">
                          <a:effectLst/>
                          <a:latin typeface="+mn-lt"/>
                        </a:rPr>
                        <a:t>cuerpo</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b="1" u="none" strike="noStrike" dirty="0">
                          <a:effectLst/>
                          <a:latin typeface="+mn-lt"/>
                        </a:rPr>
                        <a:t>para eficacia (2)</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86">
                <a:tc vMerge="1">
                  <a:txBody>
                    <a:bodyPr/>
                    <a:lstStyle/>
                    <a:p>
                      <a:endParaRPr lang="es-ES"/>
                    </a:p>
                  </a:txBody>
                  <a:tcPr/>
                </a:tc>
                <a:tc>
                  <a:txBody>
                    <a:bodyPr/>
                    <a:lstStyle/>
                    <a:p>
                      <a:pPr algn="ctr" fontAlgn="ctr"/>
                      <a:r>
                        <a:rPr lang="es-ES" sz="1400" u="none" strike="noStrike" dirty="0">
                          <a:effectLst/>
                          <a:latin typeface="+mn-lt"/>
                        </a:rPr>
                        <a:t>24 : </a:t>
                      </a:r>
                      <a:r>
                        <a:rPr lang="es-ES" sz="1400" u="none" strike="noStrike" dirty="0" err="1">
                          <a:effectLst/>
                          <a:latin typeface="+mn-lt"/>
                        </a:rPr>
                        <a:t>cervix</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ES" sz="1400" b="1" u="none" strike="noStrike" dirty="0">
                          <a:effectLst/>
                          <a:latin typeface="+mn-lt"/>
                        </a:rPr>
                        <a:t> </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8637">
                <a:tc rowSpan="3">
                  <a:txBody>
                    <a:bodyPr/>
                    <a:lstStyle/>
                    <a:p>
                      <a:pPr algn="ctr" fontAlgn="ctr"/>
                      <a:r>
                        <a:rPr lang="es-ES" sz="1400" b="1" u="none" strike="noStrike" dirty="0">
                          <a:effectLst/>
                          <a:latin typeface="+mn-lt"/>
                        </a:rPr>
                        <a:t>AUC</a:t>
                      </a:r>
                      <a:r>
                        <a:rPr lang="es-ES" sz="1400" b="1" u="none" strike="noStrike" baseline="-25000" dirty="0">
                          <a:effectLst/>
                          <a:latin typeface="+mn-lt"/>
                        </a:rPr>
                        <a:t>0-24</a:t>
                      </a:r>
                      <a:r>
                        <a:rPr lang="es-ES" sz="1400" b="1" u="none" strike="noStrike" dirty="0">
                          <a:effectLst/>
                          <a:latin typeface="+mn-lt"/>
                        </a:rPr>
                        <a:t>/MPC (h)</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u="none" strike="noStrike" dirty="0">
                          <a:effectLst/>
                          <a:latin typeface="+mn-lt"/>
                        </a:rPr>
                        <a:t>49 : plasma</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b="1" u="none" strike="noStrike" dirty="0">
                          <a:effectLst/>
                          <a:latin typeface="+mn-lt"/>
                        </a:rPr>
                        <a:t>20 </a:t>
                      </a:r>
                      <a:r>
                        <a:rPr lang="es-ES" sz="1400" b="1" u="none" strike="noStrike" dirty="0" err="1">
                          <a:effectLst/>
                          <a:latin typeface="+mn-lt"/>
                        </a:rPr>
                        <a:t>to</a:t>
                      </a:r>
                      <a:r>
                        <a:rPr lang="es-ES" sz="1400" b="1" u="none" strike="noStrike" dirty="0">
                          <a:effectLst/>
                          <a:latin typeface="+mn-lt"/>
                        </a:rPr>
                        <a:t> 70</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6315">
                <a:tc vMerge="1">
                  <a:txBody>
                    <a:bodyPr/>
                    <a:lstStyle/>
                    <a:p>
                      <a:endParaRPr lang="es-ES"/>
                    </a:p>
                  </a:txBody>
                  <a:tcPr/>
                </a:tc>
                <a:tc>
                  <a:txBody>
                    <a:bodyPr/>
                    <a:lstStyle/>
                    <a:p>
                      <a:pPr algn="ctr" fontAlgn="ctr"/>
                      <a:r>
                        <a:rPr lang="es-ES" sz="1400" u="none" strike="noStrike" dirty="0">
                          <a:effectLst/>
                          <a:latin typeface="+mn-lt"/>
                        </a:rPr>
                        <a:t>82 : </a:t>
                      </a:r>
                      <a:r>
                        <a:rPr lang="es-ES" sz="1400" u="none" strike="noStrike" dirty="0" smtClean="0">
                          <a:effectLst/>
                          <a:latin typeface="+mn-lt"/>
                        </a:rPr>
                        <a:t>cuerpo</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400" b="1" u="none" strike="noStrike" dirty="0">
                          <a:effectLst/>
                          <a:latin typeface="+mn-lt"/>
                        </a:rPr>
                        <a:t>para prevención de </a:t>
                      </a:r>
                      <a:r>
                        <a:rPr lang="es-ES" sz="1400" b="1" u="none" strike="noStrike" dirty="0" err="1">
                          <a:effectLst/>
                          <a:latin typeface="+mn-lt"/>
                        </a:rPr>
                        <a:t>reisitencias</a:t>
                      </a:r>
                      <a:r>
                        <a:rPr lang="es-ES" sz="1400" b="1" u="none" strike="noStrike" dirty="0">
                          <a:effectLst/>
                          <a:latin typeface="+mn-lt"/>
                        </a:rPr>
                        <a:t> (3)</a:t>
                      </a:r>
                      <a:endParaRPr lang="es-ES"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86">
                <a:tc vMerge="1">
                  <a:txBody>
                    <a:bodyPr/>
                    <a:lstStyle/>
                    <a:p>
                      <a:endParaRPr lang="es-ES"/>
                    </a:p>
                  </a:txBody>
                  <a:tcPr/>
                </a:tc>
                <a:tc>
                  <a:txBody>
                    <a:bodyPr/>
                    <a:lstStyle/>
                    <a:p>
                      <a:pPr algn="ctr" fontAlgn="ctr"/>
                      <a:r>
                        <a:rPr lang="es-ES" sz="1400" u="none" strike="noStrike">
                          <a:effectLst/>
                          <a:latin typeface="+mn-lt"/>
                        </a:rPr>
                        <a:t>74 : cervix</a:t>
                      </a:r>
                      <a:endParaRPr lang="es-ES" sz="14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ES" sz="1400" u="none" strike="noStrike" dirty="0">
                          <a:effectLst/>
                          <a:latin typeface="+mn-lt"/>
                        </a:rPr>
                        <a:t> </a:t>
                      </a:r>
                      <a:endParaRPr lang="es-ES" sz="14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nvGraphicFramePr>
        <p:xfrm>
          <a:off x="484633" y="3416531"/>
          <a:ext cx="8010974" cy="2792245"/>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Marcador de número de diapositiva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2400" b="1">
                <a:solidFill>
                  <a:srgbClr val="376092"/>
                </a:solidFill>
                <a:latin typeface="Arial" panose="020B0604020202020204" pitchFamily="34" charset="0"/>
                <a:cs typeface="Arial" panose="020B0604020202020204" pitchFamily="34" charset="0"/>
              </a:defRPr>
            </a:lvl1pPr>
            <a:lvl2pPr marL="742950" indent="-285750">
              <a:spcBef>
                <a:spcPct val="20000"/>
              </a:spcBef>
              <a:buBlip>
                <a:blip r:embed="rId5"/>
              </a:buBlip>
              <a:defRPr sz="2000" b="1">
                <a:solidFill>
                  <a:srgbClr val="7F7F7F"/>
                </a:solidFill>
                <a:latin typeface="Arial" panose="020B0604020202020204" pitchFamily="34" charset="0"/>
                <a:cs typeface="Arial" panose="020B0604020202020204" pitchFamily="34" charset="0"/>
              </a:defRPr>
            </a:lvl2pPr>
            <a:lvl3pPr marL="1143000" indent="-228600">
              <a:spcBef>
                <a:spcPct val="20000"/>
              </a:spcBef>
              <a:buBlip>
                <a:blip r:embed="rId6"/>
              </a:buBlip>
              <a:defRPr sz="2000">
                <a:solidFill>
                  <a:srgbClr val="7F7F7F"/>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a:solidFill>
                  <a:srgbClr val="7F7F7F"/>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7F7F7F"/>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FCDCC168-3841-4BB0-8643-996E85D248B9}" type="slidenum">
              <a:rPr lang="en-GB" sz="1000" smtClean="0"/>
              <a:pPr>
                <a:spcBef>
                  <a:spcPct val="0"/>
                </a:spcBef>
                <a:buFontTx/>
                <a:buNone/>
              </a:pPr>
              <a:t>9</a:t>
            </a:fld>
            <a:endParaRPr lang="en-GB" sz="1000" smtClean="0"/>
          </a:p>
        </p:txBody>
      </p:sp>
      <p:sp>
        <p:nvSpPr>
          <p:cNvPr id="6" name="Rectangle 3"/>
          <p:cNvSpPr>
            <a:spLocks noGrp="1"/>
          </p:cNvSpPr>
          <p:nvPr>
            <p:ph type="body" idx="1"/>
          </p:nvPr>
        </p:nvSpPr>
        <p:spPr>
          <a:xfrm>
            <a:off x="865188" y="1089025"/>
            <a:ext cx="7821612" cy="2319338"/>
          </a:xfrm>
        </p:spPr>
        <p:txBody>
          <a:bodyPr/>
          <a:lstStyle/>
          <a:p>
            <a:pPr marL="0" indent="0" eaLnBrk="1" hangingPunct="1">
              <a:lnSpc>
                <a:spcPct val="90000"/>
              </a:lnSpc>
              <a:buFontTx/>
              <a:buNone/>
              <a:defRPr/>
            </a:pPr>
            <a:r>
              <a:rPr lang="en-GB" sz="2000" dirty="0" err="1" smtClean="0"/>
              <a:t>Alcanzar</a:t>
            </a:r>
            <a:r>
              <a:rPr lang="en-GB" sz="2000" dirty="0" smtClean="0"/>
              <a:t> </a:t>
            </a:r>
            <a:r>
              <a:rPr lang="en-GB" sz="2000" dirty="0" err="1" smtClean="0"/>
              <a:t>altas</a:t>
            </a:r>
            <a:r>
              <a:rPr lang="en-GB" sz="2000" dirty="0" smtClean="0"/>
              <a:t> </a:t>
            </a:r>
            <a:r>
              <a:rPr lang="en-GB" sz="2000" dirty="0" err="1" smtClean="0"/>
              <a:t>concentraciones</a:t>
            </a:r>
            <a:r>
              <a:rPr lang="en-GB" sz="2000" dirty="0" smtClean="0"/>
              <a:t> con </a:t>
            </a:r>
            <a:r>
              <a:rPr lang="en-GB" sz="2000" dirty="0" err="1" smtClean="0"/>
              <a:t>una</a:t>
            </a:r>
            <a:r>
              <a:rPr lang="en-GB" sz="2000" dirty="0" smtClean="0"/>
              <a:t> </a:t>
            </a:r>
            <a:r>
              <a:rPr lang="en-GB" sz="2000" dirty="0" err="1" smtClean="0"/>
              <a:t>exposición</a:t>
            </a:r>
            <a:r>
              <a:rPr lang="en-GB" sz="2000" dirty="0" smtClean="0"/>
              <a:t> minima para: </a:t>
            </a:r>
          </a:p>
          <a:p>
            <a:pPr lvl="1" eaLnBrk="1" hangingPunct="1">
              <a:lnSpc>
                <a:spcPct val="150000"/>
              </a:lnSpc>
              <a:defRPr/>
            </a:pPr>
            <a:r>
              <a:rPr lang="en-GB" sz="1800" dirty="0" err="1" smtClean="0"/>
              <a:t>Eliminar</a:t>
            </a:r>
            <a:r>
              <a:rPr lang="en-GB" sz="1800" dirty="0" smtClean="0"/>
              <a:t> los MO </a:t>
            </a:r>
            <a:r>
              <a:rPr lang="en-GB" sz="1800" dirty="0" err="1" smtClean="0"/>
              <a:t>que</a:t>
            </a:r>
            <a:r>
              <a:rPr lang="en-GB" sz="1800" dirty="0" smtClean="0"/>
              <a:t> </a:t>
            </a:r>
            <a:r>
              <a:rPr lang="en-GB" sz="1800" dirty="0" err="1" smtClean="0"/>
              <a:t>están</a:t>
            </a:r>
            <a:r>
              <a:rPr lang="en-GB" sz="1800" dirty="0" smtClean="0"/>
              <a:t> </a:t>
            </a:r>
            <a:r>
              <a:rPr lang="en-GB" sz="1800" dirty="0" err="1" smtClean="0"/>
              <a:t>causando</a:t>
            </a:r>
            <a:r>
              <a:rPr lang="en-GB" sz="1800" dirty="0" smtClean="0"/>
              <a:t> </a:t>
            </a:r>
            <a:r>
              <a:rPr lang="en-GB" sz="1800" dirty="0" err="1" smtClean="0"/>
              <a:t>problemas</a:t>
            </a:r>
            <a:r>
              <a:rPr lang="en-GB" sz="1800" dirty="0" smtClean="0"/>
              <a:t> INMEDIATOS</a:t>
            </a:r>
          </a:p>
          <a:p>
            <a:pPr lvl="1" eaLnBrk="1" hangingPunct="1">
              <a:defRPr/>
            </a:pPr>
            <a:r>
              <a:rPr lang="en-GB" sz="1800" dirty="0" err="1" smtClean="0"/>
              <a:t>Controlar</a:t>
            </a:r>
            <a:r>
              <a:rPr lang="en-GB" sz="1800" dirty="0" smtClean="0"/>
              <a:t> la </a:t>
            </a:r>
            <a:r>
              <a:rPr lang="en-GB" sz="1800" dirty="0" err="1" smtClean="0"/>
              <a:t>población</a:t>
            </a:r>
            <a:r>
              <a:rPr lang="en-GB" sz="1800" dirty="0" smtClean="0"/>
              <a:t> de MO </a:t>
            </a:r>
            <a:r>
              <a:rPr lang="en-GB" sz="1800" dirty="0" err="1" smtClean="0"/>
              <a:t>que</a:t>
            </a:r>
            <a:r>
              <a:rPr lang="en-GB" sz="1800" dirty="0" smtClean="0"/>
              <a:t> </a:t>
            </a:r>
            <a:r>
              <a:rPr lang="en-GB" sz="1800" dirty="0" err="1" smtClean="0"/>
              <a:t>va</a:t>
            </a:r>
            <a:r>
              <a:rPr lang="en-GB" sz="1800" dirty="0" smtClean="0"/>
              <a:t> a </a:t>
            </a:r>
            <a:r>
              <a:rPr lang="en-GB" sz="1800" dirty="0" err="1" smtClean="0"/>
              <a:t>causar</a:t>
            </a:r>
            <a:r>
              <a:rPr lang="en-GB" sz="1800" dirty="0" smtClean="0"/>
              <a:t> </a:t>
            </a:r>
          </a:p>
          <a:p>
            <a:pPr marL="457200" lvl="1" indent="0" eaLnBrk="1" hangingPunct="1">
              <a:buFontTx/>
              <a:buNone/>
              <a:defRPr/>
            </a:pPr>
            <a:r>
              <a:rPr lang="en-GB" sz="1800" dirty="0"/>
              <a:t>	</a:t>
            </a:r>
            <a:r>
              <a:rPr lang="en-GB" sz="1800" dirty="0" smtClean="0"/>
              <a:t>								</a:t>
            </a:r>
            <a:r>
              <a:rPr lang="en-GB" sz="1800" dirty="0" err="1" smtClean="0"/>
              <a:t>problemas</a:t>
            </a:r>
            <a:r>
              <a:rPr lang="en-GB" sz="1800" dirty="0" smtClean="0"/>
              <a:t> A MEDIO PLAZO</a:t>
            </a:r>
          </a:p>
          <a:p>
            <a:pPr lvl="1" eaLnBrk="1" hangingPunct="1">
              <a:lnSpc>
                <a:spcPct val="150000"/>
              </a:lnSpc>
              <a:defRPr/>
            </a:pPr>
            <a:r>
              <a:rPr lang="en-GB" sz="1800" dirty="0" err="1" smtClean="0">
                <a:solidFill>
                  <a:schemeClr val="bg1">
                    <a:lumMod val="85000"/>
                  </a:schemeClr>
                </a:solidFill>
              </a:rPr>
              <a:t>Rápida</a:t>
            </a:r>
            <a:r>
              <a:rPr lang="en-GB" sz="1800" dirty="0" smtClean="0">
                <a:solidFill>
                  <a:schemeClr val="bg1">
                    <a:lumMod val="85000"/>
                  </a:schemeClr>
                </a:solidFill>
              </a:rPr>
              <a:t> </a:t>
            </a:r>
            <a:r>
              <a:rPr lang="en-GB" sz="1800" dirty="0" err="1" smtClean="0">
                <a:solidFill>
                  <a:schemeClr val="bg1">
                    <a:lumMod val="85000"/>
                  </a:schemeClr>
                </a:solidFill>
              </a:rPr>
              <a:t>recuperación</a:t>
            </a:r>
            <a:r>
              <a:rPr lang="en-GB" sz="1800" dirty="0" smtClean="0">
                <a:solidFill>
                  <a:schemeClr val="bg1">
                    <a:lumMod val="85000"/>
                  </a:schemeClr>
                </a:solidFill>
              </a:rPr>
              <a:t> de la NORMALIDAD PRODUCTIVA</a:t>
            </a:r>
          </a:p>
          <a:p>
            <a:pPr marL="0" indent="0" eaLnBrk="1" hangingPunct="1">
              <a:lnSpc>
                <a:spcPct val="90000"/>
              </a:lnSpc>
              <a:buFontTx/>
              <a:buNone/>
              <a:defRPr/>
            </a:pPr>
            <a:endParaRPr lang="en-GB" sz="2000" dirty="0" smtClean="0"/>
          </a:p>
        </p:txBody>
      </p:sp>
      <p:sp>
        <p:nvSpPr>
          <p:cNvPr id="25605" name="Rectangle 4"/>
          <p:cNvSpPr>
            <a:spLocks noGrp="1"/>
          </p:cNvSpPr>
          <p:nvPr>
            <p:ph type="title"/>
          </p:nvPr>
        </p:nvSpPr>
        <p:spPr>
          <a:xfrm>
            <a:off x="1697126" y="201613"/>
            <a:ext cx="6851650" cy="706437"/>
          </a:xfrm>
        </p:spPr>
        <p:txBody>
          <a:bodyPr/>
          <a:lstStyle/>
          <a:p>
            <a:pPr eaLnBrk="1" hangingPunct="1"/>
            <a:r>
              <a:rPr lang="en-GB" sz="2400" b="1" dirty="0" smtClean="0"/>
              <a:t>¿</a:t>
            </a:r>
            <a:r>
              <a:rPr lang="en-GB" sz="2400" b="1" dirty="0" err="1" smtClean="0"/>
              <a:t>Qué</a:t>
            </a:r>
            <a:r>
              <a:rPr lang="en-GB" sz="2400" b="1" dirty="0" smtClean="0"/>
              <a:t> </a:t>
            </a:r>
            <a:r>
              <a:rPr lang="en-GB" sz="2400" b="1" dirty="0" err="1" smtClean="0"/>
              <a:t>beneficios</a:t>
            </a:r>
            <a:r>
              <a:rPr lang="en-GB" sz="2400" b="1" dirty="0" smtClean="0"/>
              <a:t> </a:t>
            </a:r>
            <a:r>
              <a:rPr lang="en-GB" sz="2400" b="1" dirty="0" err="1" smtClean="0"/>
              <a:t>obtenemos</a:t>
            </a:r>
            <a:r>
              <a:rPr lang="en-GB" sz="2400" b="1" dirty="0" smtClean="0"/>
              <a:t>?</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1.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TPSTANDARDS" val=""/>
  <p:tag name="TPFULLVERSION" val="4.3.2.1178"/>
  <p:tag name="LUIDIAENABLED" val="False"/>
  <p:tag name="INCLUDESESSION" val="True"/>
  <p:tag name="EXPANDSHOWBAR"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7_Thème Office">
  <a:themeElements>
    <a:clrScheme name="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Präsentationsbibliothek">
  <a:themeElements>
    <a:clrScheme name="">
      <a:dk1>
        <a:srgbClr val="000000"/>
      </a:dk1>
      <a:lt1>
        <a:srgbClr val="FFFFFF"/>
      </a:lt1>
      <a:dk2>
        <a:srgbClr val="000000"/>
      </a:dk2>
      <a:lt2>
        <a:srgbClr val="808080"/>
      </a:lt2>
      <a:accent1>
        <a:srgbClr val="A82128"/>
      </a:accent1>
      <a:accent2>
        <a:srgbClr val="F2DA20"/>
      </a:accent2>
      <a:accent3>
        <a:srgbClr val="FFFFFF"/>
      </a:accent3>
      <a:accent4>
        <a:srgbClr val="000000"/>
      </a:accent4>
      <a:accent5>
        <a:srgbClr val="D1ABAC"/>
      </a:accent5>
      <a:accent6>
        <a:srgbClr val="DBC51C"/>
      </a:accent6>
      <a:hlink>
        <a:srgbClr val="F1F1F1"/>
      </a:hlink>
      <a:folHlink>
        <a:srgbClr val="B2B2B2"/>
      </a:folHlink>
    </a:clrScheme>
    <a:fontScheme name="3_Präsentationsbibliothe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Präsentationsbibliothe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Präsentationsbibliothe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räsentationsbibliothe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räsentationsbibliothe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räsentationsbibliothe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räsentationsbibliothe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Präsentationsbibliothe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Präsentationsbibliothek">
  <a:themeElements>
    <a:clrScheme name="">
      <a:dk1>
        <a:srgbClr val="000000"/>
      </a:dk1>
      <a:lt1>
        <a:srgbClr val="FFFFFF"/>
      </a:lt1>
      <a:dk2>
        <a:srgbClr val="000000"/>
      </a:dk2>
      <a:lt2>
        <a:srgbClr val="808080"/>
      </a:lt2>
      <a:accent1>
        <a:srgbClr val="A82128"/>
      </a:accent1>
      <a:accent2>
        <a:srgbClr val="F2DA20"/>
      </a:accent2>
      <a:accent3>
        <a:srgbClr val="FFFFFF"/>
      </a:accent3>
      <a:accent4>
        <a:srgbClr val="000000"/>
      </a:accent4>
      <a:accent5>
        <a:srgbClr val="D1ABAC"/>
      </a:accent5>
      <a:accent6>
        <a:srgbClr val="DBC51C"/>
      </a:accent6>
      <a:hlink>
        <a:srgbClr val="F1F1F1"/>
      </a:hlink>
      <a:folHlink>
        <a:srgbClr val="B2B2B2"/>
      </a:folHlink>
    </a:clrScheme>
    <a:fontScheme name="4_Präsentationsbibliothe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Präsentationsbibliothe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räsentationsbibliothe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räsentationsbibliothe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räsentationsbibliothe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räsentationsbibliothe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räsentationsbibliothe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räsentationsbibliothe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MS Mincho"/>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Thème Office">
  <a:themeElements>
    <a:clrScheme name="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FAH Europe">
  <a:themeElements>
    <a:clrScheme name="1_IFAH Europ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IFAH Europ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IFAH Europ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FAH Europ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FAH Europ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FAH Europ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FAH Europ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FAH Europ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FAH Europ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Thème Office">
  <a:themeElements>
    <a:clrScheme name="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Thème Office">
      <a:majorFont>
        <a:latin typeface="Arial"/>
        <a:ea typeface=""/>
        <a:cs typeface="Arial"/>
      </a:majorFont>
      <a:minorFont>
        <a:latin typeface="Arial"/>
        <a:ea typeface="Geneva"/>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Thème Office">
  <a:themeElements>
    <a:clrScheme name="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Thème Office">
      <a:majorFont>
        <a:latin typeface="Arial"/>
        <a:ea typeface=""/>
        <a:cs typeface=""/>
      </a:majorFont>
      <a:minorFont>
        <a:latin typeface="Arial"/>
        <a:ea typeface="Geneva"/>
        <a:cs typeface="Genev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hème Office">
  <a:themeElements>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 Office">
      <a:majorFont>
        <a:latin typeface="Arial"/>
        <a:ea typeface=""/>
        <a:cs typeface="Arial"/>
      </a:majorFont>
      <a:minorFont>
        <a:latin typeface="Arial"/>
        <a:ea typeface="Geneva"/>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hème Office">
  <a:themeElements>
    <a:clrScheme name="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ème Office">
      <a:majorFont>
        <a:latin typeface="Arial"/>
        <a:ea typeface=""/>
        <a:cs typeface=""/>
      </a:majorFont>
      <a:minorFont>
        <a:latin typeface="Arial"/>
        <a:ea typeface="Geneva"/>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Präsentationsbibliothek">
  <a:themeElements>
    <a:clrScheme name="">
      <a:dk1>
        <a:srgbClr val="000000"/>
      </a:dk1>
      <a:lt1>
        <a:srgbClr val="FFFFFF"/>
      </a:lt1>
      <a:dk2>
        <a:srgbClr val="000000"/>
      </a:dk2>
      <a:lt2>
        <a:srgbClr val="808080"/>
      </a:lt2>
      <a:accent1>
        <a:srgbClr val="A82128"/>
      </a:accent1>
      <a:accent2>
        <a:srgbClr val="F2DA20"/>
      </a:accent2>
      <a:accent3>
        <a:srgbClr val="FFFFFF"/>
      </a:accent3>
      <a:accent4>
        <a:srgbClr val="000000"/>
      </a:accent4>
      <a:accent5>
        <a:srgbClr val="D1ABAC"/>
      </a:accent5>
      <a:accent6>
        <a:srgbClr val="DBC51C"/>
      </a:accent6>
      <a:hlink>
        <a:srgbClr val="F1F1F1"/>
      </a:hlink>
      <a:folHlink>
        <a:srgbClr val="B2B2B2"/>
      </a:folHlink>
    </a:clrScheme>
    <a:fontScheme name="1_Präsentationsbibliothe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Präsentationsbibliothe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sbibliothe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sbibliothe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sbibliothe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sbibliothe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sbibliothe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sbibliothe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6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2723</TotalTime>
  <Words>1263</Words>
  <Application>Microsoft Office PowerPoint</Application>
  <PresentationFormat>Presentación en pantalla (4:3)</PresentationFormat>
  <Paragraphs>191</Paragraphs>
  <Slides>13</Slides>
  <Notes>13</Notes>
  <HiddenSlides>0</HiddenSlides>
  <MMClips>0</MMClips>
  <ScaleCrop>false</ScaleCrop>
  <HeadingPairs>
    <vt:vector size="6" baseType="variant">
      <vt:variant>
        <vt:lpstr>Fuentes usadas</vt:lpstr>
      </vt:variant>
      <vt:variant>
        <vt:i4>11</vt:i4>
      </vt:variant>
      <vt:variant>
        <vt:lpstr>Tema</vt:lpstr>
      </vt:variant>
      <vt:variant>
        <vt:i4>12</vt:i4>
      </vt:variant>
      <vt:variant>
        <vt:lpstr>Títulos de diapositiva</vt:lpstr>
      </vt:variant>
      <vt:variant>
        <vt:i4>13</vt:i4>
      </vt:variant>
    </vt:vector>
  </HeadingPairs>
  <TitlesOfParts>
    <vt:vector size="36" baseType="lpstr">
      <vt:lpstr>MS Mincho</vt:lpstr>
      <vt:lpstr>MS PGothic</vt:lpstr>
      <vt:lpstr>Arial</vt:lpstr>
      <vt:lpstr>Arial MT</vt:lpstr>
      <vt:lpstr>Calibri</vt:lpstr>
      <vt:lpstr>Geneva</vt:lpstr>
      <vt:lpstr>ITC Flora Std</vt:lpstr>
      <vt:lpstr>Lucida Sans Unicode</vt:lpstr>
      <vt:lpstr>Times New Roman</vt:lpstr>
      <vt:lpstr>Verdana</vt:lpstr>
      <vt:lpstr>Wingdings</vt:lpstr>
      <vt:lpstr>7_Thème Office</vt:lpstr>
      <vt:lpstr>6_Thème Office</vt:lpstr>
      <vt:lpstr>1_IFAH Europe</vt:lpstr>
      <vt:lpstr>Pixel</vt:lpstr>
      <vt:lpstr>8_Thème Office</vt:lpstr>
      <vt:lpstr>9_Thème Office</vt:lpstr>
      <vt:lpstr>1_Thème Office</vt:lpstr>
      <vt:lpstr>2_Thème Office</vt:lpstr>
      <vt:lpstr>1_Präsentationsbibliothek</vt:lpstr>
      <vt:lpstr>3_Präsentationsbibliothek</vt:lpstr>
      <vt:lpstr>4_Präsentationsbibliothek</vt:lpstr>
      <vt:lpstr>Conception personnalisée</vt:lpstr>
      <vt:lpstr>Presentación de PowerPoint</vt:lpstr>
      <vt:lpstr>¿Qué es FORCYL SWINE?</vt:lpstr>
      <vt:lpstr>¿Qué es FORCYL SWINE?</vt:lpstr>
      <vt:lpstr>SISAAB</vt:lpstr>
      <vt:lpstr>SISAAB</vt:lpstr>
      <vt:lpstr>¿Cómo actúa?</vt:lpstr>
      <vt:lpstr>¿Cómo actúa?</vt:lpstr>
      <vt:lpstr>¿Cómo actúa?</vt:lpstr>
      <vt:lpstr>¿Qué beneficios obtenemos?</vt:lpstr>
      <vt:lpstr>¿Qué beneficios obtenemos?</vt:lpstr>
      <vt:lpstr>¿Qué beneficios obtenemos?</vt:lpstr>
      <vt:lpstr>FORCYL SWINE</vt:lpstr>
      <vt:lpstr>Presentación de PowerPoint</vt:lpstr>
    </vt:vector>
  </TitlesOfParts>
  <Company>VETOQUINOL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Forcyl CS seminar!</dc:title>
  <dc:creator>b_asconjat</dc:creator>
  <cp:lastModifiedBy>D.Reyero</cp:lastModifiedBy>
  <cp:revision>138</cp:revision>
  <cp:lastPrinted>2013-10-22T08:09:10Z</cp:lastPrinted>
  <dcterms:created xsi:type="dcterms:W3CDTF">2012-05-16T12:28:46Z</dcterms:created>
  <dcterms:modified xsi:type="dcterms:W3CDTF">2013-10-24T05:31:34Z</dcterms:modified>
</cp:coreProperties>
</file>